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tags/tag6.xml" ContentType="application/vnd.openxmlformats-officedocument.presentationml.tags+xml"/>
  <Override PartName="/ppt/diagrams/drawing2.xml" ContentType="application/vnd.ms-office.drawingml.diagramDrawing+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1" r:id="rId3"/>
    <p:sldId id="257" r:id="rId4"/>
    <p:sldId id="268" r:id="rId5"/>
    <p:sldId id="269" r:id="rId6"/>
    <p:sldId id="258" r:id="rId7"/>
    <p:sldId id="261" r:id="rId8"/>
    <p:sldId id="262" r:id="rId9"/>
    <p:sldId id="263" r:id="rId10"/>
    <p:sldId id="264" r:id="rId11"/>
    <p:sldId id="259" r:id="rId12"/>
    <p:sldId id="260" r:id="rId13"/>
    <p:sldId id="265" r:id="rId14"/>
    <p:sldId id="266" r:id="rId15"/>
    <p:sldId id="267"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2"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EE3941-FC35-4F5A-A04A-C4B9EBDDFADF}"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n-US"/>
        </a:p>
      </dgm:t>
    </dgm:pt>
    <dgm:pt modelId="{8E572CA0-8089-4DC4-96FA-EAB3C165F654}">
      <dgm:prSet phldrT="[Text]"/>
      <dgm:spPr/>
      <dgm:t>
        <a:bodyPr/>
        <a:lstStyle/>
        <a:p>
          <a:r>
            <a:rPr lang="en-US" dirty="0" smtClean="0"/>
            <a:t>Step 1</a:t>
          </a:r>
          <a:endParaRPr lang="en-US" dirty="0"/>
        </a:p>
      </dgm:t>
    </dgm:pt>
    <dgm:pt modelId="{C19E2D34-AE5A-4C0D-BC28-391CAFD0F099}" type="parTrans" cxnId="{0324D46F-3906-4C72-8317-581BB7E0D242}">
      <dgm:prSet/>
      <dgm:spPr/>
      <dgm:t>
        <a:bodyPr/>
        <a:lstStyle/>
        <a:p>
          <a:endParaRPr lang="en-US"/>
        </a:p>
      </dgm:t>
    </dgm:pt>
    <dgm:pt modelId="{43732C0F-FED5-4E67-9BAD-F36B2600158E}" type="sibTrans" cxnId="{0324D46F-3906-4C72-8317-581BB7E0D242}">
      <dgm:prSet/>
      <dgm:spPr/>
      <dgm:t>
        <a:bodyPr/>
        <a:lstStyle/>
        <a:p>
          <a:endParaRPr lang="en-US"/>
        </a:p>
      </dgm:t>
    </dgm:pt>
    <dgm:pt modelId="{F759CF18-5C1E-4A25-B6B6-6BBDB22FB049}">
      <dgm:prSet phldrT="[Text]"/>
      <dgm:spPr/>
      <dgm:t>
        <a:bodyPr/>
        <a:lstStyle/>
        <a:p>
          <a:r>
            <a:rPr lang="en-US" dirty="0" smtClean="0"/>
            <a:t>Isotopes of hydrogen are smashed together at high pressures.</a:t>
          </a:r>
          <a:endParaRPr lang="en-US" dirty="0"/>
        </a:p>
      </dgm:t>
    </dgm:pt>
    <dgm:pt modelId="{8944C389-8172-415E-8D8D-E51874AD8844}" type="parTrans" cxnId="{DB95D81D-55E2-4A47-A12E-5361E269EF56}">
      <dgm:prSet/>
      <dgm:spPr/>
      <dgm:t>
        <a:bodyPr/>
        <a:lstStyle/>
        <a:p>
          <a:endParaRPr lang="en-US"/>
        </a:p>
      </dgm:t>
    </dgm:pt>
    <dgm:pt modelId="{420E3515-1869-4FCB-9968-E60980434A83}" type="sibTrans" cxnId="{DB95D81D-55E2-4A47-A12E-5361E269EF56}">
      <dgm:prSet/>
      <dgm:spPr/>
      <dgm:t>
        <a:bodyPr/>
        <a:lstStyle/>
        <a:p>
          <a:endParaRPr lang="en-US"/>
        </a:p>
      </dgm:t>
    </dgm:pt>
    <dgm:pt modelId="{09294813-F3B5-48A2-9E30-BA5E04968D22}">
      <dgm:prSet phldrT="[Text]"/>
      <dgm:spPr/>
      <dgm:t>
        <a:bodyPr/>
        <a:lstStyle/>
        <a:p>
          <a:r>
            <a:rPr lang="en-US" dirty="0" smtClean="0"/>
            <a:t>Step 2</a:t>
          </a:r>
          <a:endParaRPr lang="en-US" dirty="0"/>
        </a:p>
      </dgm:t>
    </dgm:pt>
    <dgm:pt modelId="{9D0ED56D-B4F9-4D40-8D85-AC3A97D974DA}" type="parTrans" cxnId="{B63DAF9F-269C-44C4-BE83-68C40386CDFF}">
      <dgm:prSet/>
      <dgm:spPr/>
      <dgm:t>
        <a:bodyPr/>
        <a:lstStyle/>
        <a:p>
          <a:endParaRPr lang="en-US"/>
        </a:p>
      </dgm:t>
    </dgm:pt>
    <dgm:pt modelId="{D6F5B1FA-A22B-4A69-9DCD-00A81FE58AE2}" type="sibTrans" cxnId="{B63DAF9F-269C-44C4-BE83-68C40386CDFF}">
      <dgm:prSet/>
      <dgm:spPr/>
      <dgm:t>
        <a:bodyPr/>
        <a:lstStyle/>
        <a:p>
          <a:endParaRPr lang="en-US"/>
        </a:p>
      </dgm:t>
    </dgm:pt>
    <dgm:pt modelId="{33AD67BB-00D1-4070-9E8C-E93DE8ECD3D0}">
      <dgm:prSet phldrT="[Text]"/>
      <dgm:spPr/>
      <dgm:t>
        <a:bodyPr/>
        <a:lstStyle/>
        <a:p>
          <a:r>
            <a:rPr lang="en-US" dirty="0" smtClean="0"/>
            <a:t>This creates helium, and releases a LOT of energy.</a:t>
          </a:r>
          <a:endParaRPr lang="en-US" dirty="0"/>
        </a:p>
      </dgm:t>
    </dgm:pt>
    <dgm:pt modelId="{52E8B99E-1951-4166-B45D-A98009ABE908}" type="parTrans" cxnId="{841A3039-B723-4F42-A5E9-7A86963B56FC}">
      <dgm:prSet/>
      <dgm:spPr/>
      <dgm:t>
        <a:bodyPr/>
        <a:lstStyle/>
        <a:p>
          <a:endParaRPr lang="en-US"/>
        </a:p>
      </dgm:t>
    </dgm:pt>
    <dgm:pt modelId="{B45C82D2-C515-439E-9DA7-FAF8F89F1DA0}" type="sibTrans" cxnId="{841A3039-B723-4F42-A5E9-7A86963B56FC}">
      <dgm:prSet/>
      <dgm:spPr/>
      <dgm:t>
        <a:bodyPr/>
        <a:lstStyle/>
        <a:p>
          <a:endParaRPr lang="en-US"/>
        </a:p>
      </dgm:t>
    </dgm:pt>
    <dgm:pt modelId="{C3891C1C-1C0E-4D83-9F56-A063D70759DB}">
      <dgm:prSet phldrT="[Text]"/>
      <dgm:spPr/>
      <dgm:t>
        <a:bodyPr/>
        <a:lstStyle/>
        <a:p>
          <a:r>
            <a:rPr lang="en-US" dirty="0" smtClean="0"/>
            <a:t>Step 3</a:t>
          </a:r>
          <a:endParaRPr lang="en-US" dirty="0"/>
        </a:p>
      </dgm:t>
    </dgm:pt>
    <dgm:pt modelId="{715B86F1-B28C-4DBD-8CAA-FA74854EAB87}" type="parTrans" cxnId="{19A8BE71-9698-4233-AC6F-A9E5F871F4B5}">
      <dgm:prSet/>
      <dgm:spPr/>
      <dgm:t>
        <a:bodyPr/>
        <a:lstStyle/>
        <a:p>
          <a:endParaRPr lang="en-US"/>
        </a:p>
      </dgm:t>
    </dgm:pt>
    <dgm:pt modelId="{CA9C6769-3D77-486E-AEB3-E11AFFB2D29B}" type="sibTrans" cxnId="{19A8BE71-9698-4233-AC6F-A9E5F871F4B5}">
      <dgm:prSet/>
      <dgm:spPr/>
      <dgm:t>
        <a:bodyPr/>
        <a:lstStyle/>
        <a:p>
          <a:endParaRPr lang="en-US"/>
        </a:p>
      </dgm:t>
    </dgm:pt>
    <dgm:pt modelId="{ACBBD4DE-B7EF-462F-8739-BBF3F4A1B835}">
      <dgm:prSet phldrT="[Text]"/>
      <dgm:spPr/>
      <dgm:t>
        <a:bodyPr/>
        <a:lstStyle/>
        <a:p>
          <a:r>
            <a:rPr lang="en-US" dirty="0" smtClean="0"/>
            <a:t>The energy can be used  for weaponry.</a:t>
          </a:r>
          <a:endParaRPr lang="en-US" dirty="0"/>
        </a:p>
      </dgm:t>
    </dgm:pt>
    <dgm:pt modelId="{D067C595-1F89-4088-A6C6-E81F2F1A479F}" type="parTrans" cxnId="{5A572262-DF35-44D4-8DFC-5400400CF526}">
      <dgm:prSet/>
      <dgm:spPr/>
      <dgm:t>
        <a:bodyPr/>
        <a:lstStyle/>
        <a:p>
          <a:endParaRPr lang="en-US"/>
        </a:p>
      </dgm:t>
    </dgm:pt>
    <dgm:pt modelId="{C177507C-7AFC-49C6-8089-C28FC26FDB10}" type="sibTrans" cxnId="{5A572262-DF35-44D4-8DFC-5400400CF526}">
      <dgm:prSet/>
      <dgm:spPr/>
      <dgm:t>
        <a:bodyPr/>
        <a:lstStyle/>
        <a:p>
          <a:endParaRPr lang="en-US"/>
        </a:p>
      </dgm:t>
    </dgm:pt>
    <dgm:pt modelId="{C6314D88-4BF6-4C49-A792-80E701249630}" type="pres">
      <dgm:prSet presAssocID="{92EE3941-FC35-4F5A-A04A-C4B9EBDDFADF}" presName="Name0" presStyleCnt="0">
        <dgm:presLayoutVars>
          <dgm:dir/>
          <dgm:animLvl val="lvl"/>
          <dgm:resizeHandles val="exact"/>
        </dgm:presLayoutVars>
      </dgm:prSet>
      <dgm:spPr/>
      <dgm:t>
        <a:bodyPr/>
        <a:lstStyle/>
        <a:p>
          <a:endParaRPr lang="en-US"/>
        </a:p>
      </dgm:t>
    </dgm:pt>
    <dgm:pt modelId="{D8B3B416-2642-4372-A6FC-7F05D9E6B292}" type="pres">
      <dgm:prSet presAssocID="{8E572CA0-8089-4DC4-96FA-EAB3C165F654}" presName="compositeNode" presStyleCnt="0">
        <dgm:presLayoutVars>
          <dgm:bulletEnabled val="1"/>
        </dgm:presLayoutVars>
      </dgm:prSet>
      <dgm:spPr/>
    </dgm:pt>
    <dgm:pt modelId="{92526816-1A67-4490-B529-2E6E154BEFAA}" type="pres">
      <dgm:prSet presAssocID="{8E572CA0-8089-4DC4-96FA-EAB3C165F654}" presName="bgRect" presStyleLbl="node1" presStyleIdx="0" presStyleCnt="3"/>
      <dgm:spPr/>
      <dgm:t>
        <a:bodyPr/>
        <a:lstStyle/>
        <a:p>
          <a:endParaRPr lang="en-US"/>
        </a:p>
      </dgm:t>
    </dgm:pt>
    <dgm:pt modelId="{3AEF08E4-1EB7-4C83-A62F-DC9ACB354FB8}" type="pres">
      <dgm:prSet presAssocID="{8E572CA0-8089-4DC4-96FA-EAB3C165F654}" presName="parentNode" presStyleLbl="node1" presStyleIdx="0" presStyleCnt="3">
        <dgm:presLayoutVars>
          <dgm:chMax val="0"/>
          <dgm:bulletEnabled val="1"/>
        </dgm:presLayoutVars>
      </dgm:prSet>
      <dgm:spPr/>
      <dgm:t>
        <a:bodyPr/>
        <a:lstStyle/>
        <a:p>
          <a:endParaRPr lang="en-US"/>
        </a:p>
      </dgm:t>
    </dgm:pt>
    <dgm:pt modelId="{B4ADACA6-88B2-46DE-95C7-EFE91DE00C6F}" type="pres">
      <dgm:prSet presAssocID="{8E572CA0-8089-4DC4-96FA-EAB3C165F654}" presName="childNode" presStyleLbl="node1" presStyleIdx="0" presStyleCnt="3">
        <dgm:presLayoutVars>
          <dgm:bulletEnabled val="1"/>
        </dgm:presLayoutVars>
      </dgm:prSet>
      <dgm:spPr/>
      <dgm:t>
        <a:bodyPr/>
        <a:lstStyle/>
        <a:p>
          <a:endParaRPr lang="en-US"/>
        </a:p>
      </dgm:t>
    </dgm:pt>
    <dgm:pt modelId="{3F630E45-60E7-44B3-9451-63DCD8C71449}" type="pres">
      <dgm:prSet presAssocID="{43732C0F-FED5-4E67-9BAD-F36B2600158E}" presName="hSp" presStyleCnt="0"/>
      <dgm:spPr/>
    </dgm:pt>
    <dgm:pt modelId="{2EB84948-109A-486E-A107-672BCA21DB59}" type="pres">
      <dgm:prSet presAssocID="{43732C0F-FED5-4E67-9BAD-F36B2600158E}" presName="vProcSp" presStyleCnt="0"/>
      <dgm:spPr/>
    </dgm:pt>
    <dgm:pt modelId="{50671F8A-3827-4AD1-9A90-DF340BF05236}" type="pres">
      <dgm:prSet presAssocID="{43732C0F-FED5-4E67-9BAD-F36B2600158E}" presName="vSp1" presStyleCnt="0"/>
      <dgm:spPr/>
    </dgm:pt>
    <dgm:pt modelId="{D2552C3E-1442-4A02-819D-7B713B1DBABA}" type="pres">
      <dgm:prSet presAssocID="{43732C0F-FED5-4E67-9BAD-F36B2600158E}" presName="simulatedConn" presStyleLbl="solidFgAcc1" presStyleIdx="0" presStyleCnt="2"/>
      <dgm:spPr/>
    </dgm:pt>
    <dgm:pt modelId="{D1D4C22A-D710-4D51-8A4C-E91846BD2FE7}" type="pres">
      <dgm:prSet presAssocID="{43732C0F-FED5-4E67-9BAD-F36B2600158E}" presName="vSp2" presStyleCnt="0"/>
      <dgm:spPr/>
    </dgm:pt>
    <dgm:pt modelId="{2476B648-F1EA-4E73-9982-ED2D3B2F3DEC}" type="pres">
      <dgm:prSet presAssocID="{43732C0F-FED5-4E67-9BAD-F36B2600158E}" presName="sibTrans" presStyleCnt="0"/>
      <dgm:spPr/>
    </dgm:pt>
    <dgm:pt modelId="{CF2E761B-6BB5-4B44-AA2B-F28C1F18CEC9}" type="pres">
      <dgm:prSet presAssocID="{09294813-F3B5-48A2-9E30-BA5E04968D22}" presName="compositeNode" presStyleCnt="0">
        <dgm:presLayoutVars>
          <dgm:bulletEnabled val="1"/>
        </dgm:presLayoutVars>
      </dgm:prSet>
      <dgm:spPr/>
    </dgm:pt>
    <dgm:pt modelId="{C97BBCF7-BA7E-4C9D-B94F-ACC3B6C322EC}" type="pres">
      <dgm:prSet presAssocID="{09294813-F3B5-48A2-9E30-BA5E04968D22}" presName="bgRect" presStyleLbl="node1" presStyleIdx="1" presStyleCnt="3" custLinFactNeighborX="1836" custLinFactNeighborY="-171"/>
      <dgm:spPr/>
      <dgm:t>
        <a:bodyPr/>
        <a:lstStyle/>
        <a:p>
          <a:endParaRPr lang="en-US"/>
        </a:p>
      </dgm:t>
    </dgm:pt>
    <dgm:pt modelId="{9E36293D-AA68-43BA-BC03-82324187AB09}" type="pres">
      <dgm:prSet presAssocID="{09294813-F3B5-48A2-9E30-BA5E04968D22}" presName="parentNode" presStyleLbl="node1" presStyleIdx="1" presStyleCnt="3">
        <dgm:presLayoutVars>
          <dgm:chMax val="0"/>
          <dgm:bulletEnabled val="1"/>
        </dgm:presLayoutVars>
      </dgm:prSet>
      <dgm:spPr/>
      <dgm:t>
        <a:bodyPr/>
        <a:lstStyle/>
        <a:p>
          <a:endParaRPr lang="en-US"/>
        </a:p>
      </dgm:t>
    </dgm:pt>
    <dgm:pt modelId="{8A331F24-23A7-4F59-8E43-0772724A8A28}" type="pres">
      <dgm:prSet presAssocID="{09294813-F3B5-48A2-9E30-BA5E04968D22}" presName="childNode" presStyleLbl="node1" presStyleIdx="1" presStyleCnt="3">
        <dgm:presLayoutVars>
          <dgm:bulletEnabled val="1"/>
        </dgm:presLayoutVars>
      </dgm:prSet>
      <dgm:spPr/>
      <dgm:t>
        <a:bodyPr/>
        <a:lstStyle/>
        <a:p>
          <a:endParaRPr lang="en-US"/>
        </a:p>
      </dgm:t>
    </dgm:pt>
    <dgm:pt modelId="{837B3B66-0F82-4960-9678-326D684DFD06}" type="pres">
      <dgm:prSet presAssocID="{D6F5B1FA-A22B-4A69-9DCD-00A81FE58AE2}" presName="hSp" presStyleCnt="0"/>
      <dgm:spPr/>
    </dgm:pt>
    <dgm:pt modelId="{A8FED319-F18E-4820-BB7C-AFADCDCD1205}" type="pres">
      <dgm:prSet presAssocID="{D6F5B1FA-A22B-4A69-9DCD-00A81FE58AE2}" presName="vProcSp" presStyleCnt="0"/>
      <dgm:spPr/>
    </dgm:pt>
    <dgm:pt modelId="{45FD7047-9F37-4851-8B62-C6E9C7AEDE58}" type="pres">
      <dgm:prSet presAssocID="{D6F5B1FA-A22B-4A69-9DCD-00A81FE58AE2}" presName="vSp1" presStyleCnt="0"/>
      <dgm:spPr/>
    </dgm:pt>
    <dgm:pt modelId="{91D322AC-4ABA-4BF4-8C09-337F427966B9}" type="pres">
      <dgm:prSet presAssocID="{D6F5B1FA-A22B-4A69-9DCD-00A81FE58AE2}" presName="simulatedConn" presStyleLbl="solidFgAcc1" presStyleIdx="1" presStyleCnt="2"/>
      <dgm:spPr/>
    </dgm:pt>
    <dgm:pt modelId="{30E68142-DC0E-4765-A450-653B941C6642}" type="pres">
      <dgm:prSet presAssocID="{D6F5B1FA-A22B-4A69-9DCD-00A81FE58AE2}" presName="vSp2" presStyleCnt="0"/>
      <dgm:spPr/>
    </dgm:pt>
    <dgm:pt modelId="{569F898D-F33D-4BA8-A249-86D7D30060D0}" type="pres">
      <dgm:prSet presAssocID="{D6F5B1FA-A22B-4A69-9DCD-00A81FE58AE2}" presName="sibTrans" presStyleCnt="0"/>
      <dgm:spPr/>
    </dgm:pt>
    <dgm:pt modelId="{5B9F18F5-8319-4AFB-BCEE-981902D344DF}" type="pres">
      <dgm:prSet presAssocID="{C3891C1C-1C0E-4D83-9F56-A063D70759DB}" presName="compositeNode" presStyleCnt="0">
        <dgm:presLayoutVars>
          <dgm:bulletEnabled val="1"/>
        </dgm:presLayoutVars>
      </dgm:prSet>
      <dgm:spPr/>
    </dgm:pt>
    <dgm:pt modelId="{F540B3BE-7295-41A7-80CE-32F7A2107B0C}" type="pres">
      <dgm:prSet presAssocID="{C3891C1C-1C0E-4D83-9F56-A063D70759DB}" presName="bgRect" presStyleLbl="node1" presStyleIdx="2" presStyleCnt="3"/>
      <dgm:spPr/>
      <dgm:t>
        <a:bodyPr/>
        <a:lstStyle/>
        <a:p>
          <a:endParaRPr lang="en-US"/>
        </a:p>
      </dgm:t>
    </dgm:pt>
    <dgm:pt modelId="{AD0F54B2-720F-4D82-8651-E1DF4725489F}" type="pres">
      <dgm:prSet presAssocID="{C3891C1C-1C0E-4D83-9F56-A063D70759DB}" presName="parentNode" presStyleLbl="node1" presStyleIdx="2" presStyleCnt="3">
        <dgm:presLayoutVars>
          <dgm:chMax val="0"/>
          <dgm:bulletEnabled val="1"/>
        </dgm:presLayoutVars>
      </dgm:prSet>
      <dgm:spPr/>
      <dgm:t>
        <a:bodyPr/>
        <a:lstStyle/>
        <a:p>
          <a:endParaRPr lang="en-US"/>
        </a:p>
      </dgm:t>
    </dgm:pt>
    <dgm:pt modelId="{4CECCEF7-16A8-4303-83A2-BD0FF16EB0FC}" type="pres">
      <dgm:prSet presAssocID="{C3891C1C-1C0E-4D83-9F56-A063D70759DB}" presName="childNode" presStyleLbl="node1" presStyleIdx="2" presStyleCnt="3">
        <dgm:presLayoutVars>
          <dgm:bulletEnabled val="1"/>
        </dgm:presLayoutVars>
      </dgm:prSet>
      <dgm:spPr/>
      <dgm:t>
        <a:bodyPr/>
        <a:lstStyle/>
        <a:p>
          <a:endParaRPr lang="en-US"/>
        </a:p>
      </dgm:t>
    </dgm:pt>
  </dgm:ptLst>
  <dgm:cxnLst>
    <dgm:cxn modelId="{5A572262-DF35-44D4-8DFC-5400400CF526}" srcId="{C3891C1C-1C0E-4D83-9F56-A063D70759DB}" destId="{ACBBD4DE-B7EF-462F-8739-BBF3F4A1B835}" srcOrd="0" destOrd="0" parTransId="{D067C595-1F89-4088-A6C6-E81F2F1A479F}" sibTransId="{C177507C-7AFC-49C6-8089-C28FC26FDB10}"/>
    <dgm:cxn modelId="{841A3039-B723-4F42-A5E9-7A86963B56FC}" srcId="{09294813-F3B5-48A2-9E30-BA5E04968D22}" destId="{33AD67BB-00D1-4070-9E8C-E93DE8ECD3D0}" srcOrd="0" destOrd="0" parTransId="{52E8B99E-1951-4166-B45D-A98009ABE908}" sibTransId="{B45C82D2-C515-439E-9DA7-FAF8F89F1DA0}"/>
    <dgm:cxn modelId="{61756346-A11F-41DA-B5A4-0BCE5BA45E77}" type="presOf" srcId="{8E572CA0-8089-4DC4-96FA-EAB3C165F654}" destId="{3AEF08E4-1EB7-4C83-A62F-DC9ACB354FB8}" srcOrd="1" destOrd="0" presId="urn:microsoft.com/office/officeart/2005/8/layout/hProcess7"/>
    <dgm:cxn modelId="{94491DAD-42DF-4E65-A6E7-586A79695A3C}" type="presOf" srcId="{ACBBD4DE-B7EF-462F-8739-BBF3F4A1B835}" destId="{4CECCEF7-16A8-4303-83A2-BD0FF16EB0FC}" srcOrd="0" destOrd="0" presId="urn:microsoft.com/office/officeart/2005/8/layout/hProcess7"/>
    <dgm:cxn modelId="{9B93A978-E380-4B02-989D-6361FCAD00D4}" type="presOf" srcId="{C3891C1C-1C0E-4D83-9F56-A063D70759DB}" destId="{F540B3BE-7295-41A7-80CE-32F7A2107B0C}" srcOrd="0" destOrd="0" presId="urn:microsoft.com/office/officeart/2005/8/layout/hProcess7"/>
    <dgm:cxn modelId="{DB95D81D-55E2-4A47-A12E-5361E269EF56}" srcId="{8E572CA0-8089-4DC4-96FA-EAB3C165F654}" destId="{F759CF18-5C1E-4A25-B6B6-6BBDB22FB049}" srcOrd="0" destOrd="0" parTransId="{8944C389-8172-415E-8D8D-E51874AD8844}" sibTransId="{420E3515-1869-4FCB-9968-E60980434A83}"/>
    <dgm:cxn modelId="{228CB0BF-F297-42EF-A40A-00849A2386C7}" type="presOf" srcId="{92EE3941-FC35-4F5A-A04A-C4B9EBDDFADF}" destId="{C6314D88-4BF6-4C49-A792-80E701249630}" srcOrd="0" destOrd="0" presId="urn:microsoft.com/office/officeart/2005/8/layout/hProcess7"/>
    <dgm:cxn modelId="{B63DAF9F-269C-44C4-BE83-68C40386CDFF}" srcId="{92EE3941-FC35-4F5A-A04A-C4B9EBDDFADF}" destId="{09294813-F3B5-48A2-9E30-BA5E04968D22}" srcOrd="1" destOrd="0" parTransId="{9D0ED56D-B4F9-4D40-8D85-AC3A97D974DA}" sibTransId="{D6F5B1FA-A22B-4A69-9DCD-00A81FE58AE2}"/>
    <dgm:cxn modelId="{0324D46F-3906-4C72-8317-581BB7E0D242}" srcId="{92EE3941-FC35-4F5A-A04A-C4B9EBDDFADF}" destId="{8E572CA0-8089-4DC4-96FA-EAB3C165F654}" srcOrd="0" destOrd="0" parTransId="{C19E2D34-AE5A-4C0D-BC28-391CAFD0F099}" sibTransId="{43732C0F-FED5-4E67-9BAD-F36B2600158E}"/>
    <dgm:cxn modelId="{5759404B-5AC3-4D7D-B778-7F44540BECA9}" type="presOf" srcId="{F759CF18-5C1E-4A25-B6B6-6BBDB22FB049}" destId="{B4ADACA6-88B2-46DE-95C7-EFE91DE00C6F}" srcOrd="0" destOrd="0" presId="urn:microsoft.com/office/officeart/2005/8/layout/hProcess7"/>
    <dgm:cxn modelId="{4CED1215-7DE3-4F34-95D8-4931EACE5225}" type="presOf" srcId="{09294813-F3B5-48A2-9E30-BA5E04968D22}" destId="{C97BBCF7-BA7E-4C9D-B94F-ACC3B6C322EC}" srcOrd="0" destOrd="0" presId="urn:microsoft.com/office/officeart/2005/8/layout/hProcess7"/>
    <dgm:cxn modelId="{19A8BE71-9698-4233-AC6F-A9E5F871F4B5}" srcId="{92EE3941-FC35-4F5A-A04A-C4B9EBDDFADF}" destId="{C3891C1C-1C0E-4D83-9F56-A063D70759DB}" srcOrd="2" destOrd="0" parTransId="{715B86F1-B28C-4DBD-8CAA-FA74854EAB87}" sibTransId="{CA9C6769-3D77-486E-AEB3-E11AFFB2D29B}"/>
    <dgm:cxn modelId="{D063DD56-8D2B-4734-B7B3-70095B6AA90B}" type="presOf" srcId="{C3891C1C-1C0E-4D83-9F56-A063D70759DB}" destId="{AD0F54B2-720F-4D82-8651-E1DF4725489F}" srcOrd="1" destOrd="0" presId="urn:microsoft.com/office/officeart/2005/8/layout/hProcess7"/>
    <dgm:cxn modelId="{99BE99DB-18EA-4D4C-878E-798B12ACF4B9}" type="presOf" srcId="{8E572CA0-8089-4DC4-96FA-EAB3C165F654}" destId="{92526816-1A67-4490-B529-2E6E154BEFAA}" srcOrd="0" destOrd="0" presId="urn:microsoft.com/office/officeart/2005/8/layout/hProcess7"/>
    <dgm:cxn modelId="{7C06D640-7DF4-49D4-B93E-95E4D494CC09}" type="presOf" srcId="{09294813-F3B5-48A2-9E30-BA5E04968D22}" destId="{9E36293D-AA68-43BA-BC03-82324187AB09}" srcOrd="1" destOrd="0" presId="urn:microsoft.com/office/officeart/2005/8/layout/hProcess7"/>
    <dgm:cxn modelId="{4CE711BE-F60F-451D-902E-59802B2E7338}" type="presOf" srcId="{33AD67BB-00D1-4070-9E8C-E93DE8ECD3D0}" destId="{8A331F24-23A7-4F59-8E43-0772724A8A28}" srcOrd="0" destOrd="0" presId="urn:microsoft.com/office/officeart/2005/8/layout/hProcess7"/>
    <dgm:cxn modelId="{A7B9D7DB-A2C9-476A-B7E2-8F5E72DD6FF9}" type="presParOf" srcId="{C6314D88-4BF6-4C49-A792-80E701249630}" destId="{D8B3B416-2642-4372-A6FC-7F05D9E6B292}" srcOrd="0" destOrd="0" presId="urn:microsoft.com/office/officeart/2005/8/layout/hProcess7"/>
    <dgm:cxn modelId="{D31FDB9B-8258-455C-9969-969A884B6ACE}" type="presParOf" srcId="{D8B3B416-2642-4372-A6FC-7F05D9E6B292}" destId="{92526816-1A67-4490-B529-2E6E154BEFAA}" srcOrd="0" destOrd="0" presId="urn:microsoft.com/office/officeart/2005/8/layout/hProcess7"/>
    <dgm:cxn modelId="{783E43F4-BB9D-4D1A-8F5F-6A591DA086BD}" type="presParOf" srcId="{D8B3B416-2642-4372-A6FC-7F05D9E6B292}" destId="{3AEF08E4-1EB7-4C83-A62F-DC9ACB354FB8}" srcOrd="1" destOrd="0" presId="urn:microsoft.com/office/officeart/2005/8/layout/hProcess7"/>
    <dgm:cxn modelId="{349E750D-D2AE-49F7-8AF3-88F23CEC2D87}" type="presParOf" srcId="{D8B3B416-2642-4372-A6FC-7F05D9E6B292}" destId="{B4ADACA6-88B2-46DE-95C7-EFE91DE00C6F}" srcOrd="2" destOrd="0" presId="urn:microsoft.com/office/officeart/2005/8/layout/hProcess7"/>
    <dgm:cxn modelId="{629A9066-1045-4298-9EC9-31A8C442402B}" type="presParOf" srcId="{C6314D88-4BF6-4C49-A792-80E701249630}" destId="{3F630E45-60E7-44B3-9451-63DCD8C71449}" srcOrd="1" destOrd="0" presId="urn:microsoft.com/office/officeart/2005/8/layout/hProcess7"/>
    <dgm:cxn modelId="{17FE5FB8-37E5-4232-B46A-122DC2888CBA}" type="presParOf" srcId="{C6314D88-4BF6-4C49-A792-80E701249630}" destId="{2EB84948-109A-486E-A107-672BCA21DB59}" srcOrd="2" destOrd="0" presId="urn:microsoft.com/office/officeart/2005/8/layout/hProcess7"/>
    <dgm:cxn modelId="{12661417-174E-465D-BDC1-C71310502726}" type="presParOf" srcId="{2EB84948-109A-486E-A107-672BCA21DB59}" destId="{50671F8A-3827-4AD1-9A90-DF340BF05236}" srcOrd="0" destOrd="0" presId="urn:microsoft.com/office/officeart/2005/8/layout/hProcess7"/>
    <dgm:cxn modelId="{553DD7B5-4932-470F-AAD1-CEF093875583}" type="presParOf" srcId="{2EB84948-109A-486E-A107-672BCA21DB59}" destId="{D2552C3E-1442-4A02-819D-7B713B1DBABA}" srcOrd="1" destOrd="0" presId="urn:microsoft.com/office/officeart/2005/8/layout/hProcess7"/>
    <dgm:cxn modelId="{6B86BCE4-A371-416E-8CA2-9A5FE90ACB26}" type="presParOf" srcId="{2EB84948-109A-486E-A107-672BCA21DB59}" destId="{D1D4C22A-D710-4D51-8A4C-E91846BD2FE7}" srcOrd="2" destOrd="0" presId="urn:microsoft.com/office/officeart/2005/8/layout/hProcess7"/>
    <dgm:cxn modelId="{AC9E23A5-8FDD-4A90-BE1F-4B114834622B}" type="presParOf" srcId="{C6314D88-4BF6-4C49-A792-80E701249630}" destId="{2476B648-F1EA-4E73-9982-ED2D3B2F3DEC}" srcOrd="3" destOrd="0" presId="urn:microsoft.com/office/officeart/2005/8/layout/hProcess7"/>
    <dgm:cxn modelId="{71216AFA-1C68-4C1F-B729-BD2B8319BAAB}" type="presParOf" srcId="{C6314D88-4BF6-4C49-A792-80E701249630}" destId="{CF2E761B-6BB5-4B44-AA2B-F28C1F18CEC9}" srcOrd="4" destOrd="0" presId="urn:microsoft.com/office/officeart/2005/8/layout/hProcess7"/>
    <dgm:cxn modelId="{3E1C7487-9788-49C0-A0D4-D7529A942800}" type="presParOf" srcId="{CF2E761B-6BB5-4B44-AA2B-F28C1F18CEC9}" destId="{C97BBCF7-BA7E-4C9D-B94F-ACC3B6C322EC}" srcOrd="0" destOrd="0" presId="urn:microsoft.com/office/officeart/2005/8/layout/hProcess7"/>
    <dgm:cxn modelId="{7CD78F4F-4EF1-45B1-BFB1-14E5F8B58D63}" type="presParOf" srcId="{CF2E761B-6BB5-4B44-AA2B-F28C1F18CEC9}" destId="{9E36293D-AA68-43BA-BC03-82324187AB09}" srcOrd="1" destOrd="0" presId="urn:microsoft.com/office/officeart/2005/8/layout/hProcess7"/>
    <dgm:cxn modelId="{80F4A98D-21E4-411A-8EB4-F14EDFE8FA9E}" type="presParOf" srcId="{CF2E761B-6BB5-4B44-AA2B-F28C1F18CEC9}" destId="{8A331F24-23A7-4F59-8E43-0772724A8A28}" srcOrd="2" destOrd="0" presId="urn:microsoft.com/office/officeart/2005/8/layout/hProcess7"/>
    <dgm:cxn modelId="{E4F9CCBB-791B-43DF-9DE4-8EFA13A44A9C}" type="presParOf" srcId="{C6314D88-4BF6-4C49-A792-80E701249630}" destId="{837B3B66-0F82-4960-9678-326D684DFD06}" srcOrd="5" destOrd="0" presId="urn:microsoft.com/office/officeart/2005/8/layout/hProcess7"/>
    <dgm:cxn modelId="{FFFEA02F-AA66-4A5F-A5D5-3F661CACEFB3}" type="presParOf" srcId="{C6314D88-4BF6-4C49-A792-80E701249630}" destId="{A8FED319-F18E-4820-BB7C-AFADCDCD1205}" srcOrd="6" destOrd="0" presId="urn:microsoft.com/office/officeart/2005/8/layout/hProcess7"/>
    <dgm:cxn modelId="{CDFDEC13-1B9A-4C4F-B148-2680048B94DC}" type="presParOf" srcId="{A8FED319-F18E-4820-BB7C-AFADCDCD1205}" destId="{45FD7047-9F37-4851-8B62-C6E9C7AEDE58}" srcOrd="0" destOrd="0" presId="urn:microsoft.com/office/officeart/2005/8/layout/hProcess7"/>
    <dgm:cxn modelId="{1515FF38-1E60-46A9-A611-C5E2157492EF}" type="presParOf" srcId="{A8FED319-F18E-4820-BB7C-AFADCDCD1205}" destId="{91D322AC-4ABA-4BF4-8C09-337F427966B9}" srcOrd="1" destOrd="0" presId="urn:microsoft.com/office/officeart/2005/8/layout/hProcess7"/>
    <dgm:cxn modelId="{E1F1EC37-B781-4AFC-BAD6-DDC1BEE02AAC}" type="presParOf" srcId="{A8FED319-F18E-4820-BB7C-AFADCDCD1205}" destId="{30E68142-DC0E-4765-A450-653B941C6642}" srcOrd="2" destOrd="0" presId="urn:microsoft.com/office/officeart/2005/8/layout/hProcess7"/>
    <dgm:cxn modelId="{F449D30C-2125-4EB9-A8F8-97C40709340A}" type="presParOf" srcId="{C6314D88-4BF6-4C49-A792-80E701249630}" destId="{569F898D-F33D-4BA8-A249-86D7D30060D0}" srcOrd="7" destOrd="0" presId="urn:microsoft.com/office/officeart/2005/8/layout/hProcess7"/>
    <dgm:cxn modelId="{EE2651C9-35F9-4E67-9643-58040C4A1264}" type="presParOf" srcId="{C6314D88-4BF6-4C49-A792-80E701249630}" destId="{5B9F18F5-8319-4AFB-BCEE-981902D344DF}" srcOrd="8" destOrd="0" presId="urn:microsoft.com/office/officeart/2005/8/layout/hProcess7"/>
    <dgm:cxn modelId="{6F99845B-51FD-4E79-B336-76A9840AA8A9}" type="presParOf" srcId="{5B9F18F5-8319-4AFB-BCEE-981902D344DF}" destId="{F540B3BE-7295-41A7-80CE-32F7A2107B0C}" srcOrd="0" destOrd="0" presId="urn:microsoft.com/office/officeart/2005/8/layout/hProcess7"/>
    <dgm:cxn modelId="{2FDB874C-9107-4A67-B77E-E2F87367816E}" type="presParOf" srcId="{5B9F18F5-8319-4AFB-BCEE-981902D344DF}" destId="{AD0F54B2-720F-4D82-8651-E1DF4725489F}" srcOrd="1" destOrd="0" presId="urn:microsoft.com/office/officeart/2005/8/layout/hProcess7"/>
    <dgm:cxn modelId="{6C413039-6D71-41F8-A1B9-1A779774CDEC}" type="presParOf" srcId="{5B9F18F5-8319-4AFB-BCEE-981902D344DF}" destId="{4CECCEF7-16A8-4303-83A2-BD0FF16EB0FC}" srcOrd="2" destOrd="0" presId="urn:microsoft.com/office/officeart/2005/8/layout/hProcess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68BFE9-4D7C-495B-A07A-8E62A3A05C75}"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n-US"/>
        </a:p>
      </dgm:t>
    </dgm:pt>
    <dgm:pt modelId="{0A71C870-4576-4685-A4FE-3653BA21DFE5}">
      <dgm:prSet phldrT="[Text]"/>
      <dgm:spPr/>
      <dgm:t>
        <a:bodyPr/>
        <a:lstStyle/>
        <a:p>
          <a:r>
            <a:rPr lang="en-US" dirty="0" smtClean="0"/>
            <a:t>Step 1</a:t>
          </a:r>
          <a:endParaRPr lang="en-US" dirty="0"/>
        </a:p>
      </dgm:t>
    </dgm:pt>
    <dgm:pt modelId="{E44AA3F9-60A5-4B4C-9344-D57C789C03D9}" type="parTrans" cxnId="{2FD7CE0E-636E-4F4D-9034-CD0981E47CB6}">
      <dgm:prSet/>
      <dgm:spPr/>
      <dgm:t>
        <a:bodyPr/>
        <a:lstStyle/>
        <a:p>
          <a:endParaRPr lang="en-US"/>
        </a:p>
      </dgm:t>
    </dgm:pt>
    <dgm:pt modelId="{C45F086B-B11C-496B-B9FE-3800D299F1E7}" type="sibTrans" cxnId="{2FD7CE0E-636E-4F4D-9034-CD0981E47CB6}">
      <dgm:prSet/>
      <dgm:spPr/>
      <dgm:t>
        <a:bodyPr/>
        <a:lstStyle/>
        <a:p>
          <a:endParaRPr lang="en-US"/>
        </a:p>
      </dgm:t>
    </dgm:pt>
    <dgm:pt modelId="{8787DCFC-F99F-4482-A0A2-78CC5B9B6089}">
      <dgm:prSet phldrT="[Text]"/>
      <dgm:spPr/>
      <dgm:t>
        <a:bodyPr/>
        <a:lstStyle/>
        <a:p>
          <a:r>
            <a:rPr lang="en-US" dirty="0" smtClean="0"/>
            <a:t>1 neutron splits an atom.</a:t>
          </a:r>
          <a:endParaRPr lang="en-US" dirty="0"/>
        </a:p>
      </dgm:t>
    </dgm:pt>
    <dgm:pt modelId="{86BC5E9E-0405-4968-8915-AD35FB3115D1}" type="parTrans" cxnId="{F822C9D2-4E72-4C12-8C26-40611EFEBE90}">
      <dgm:prSet/>
      <dgm:spPr/>
      <dgm:t>
        <a:bodyPr/>
        <a:lstStyle/>
        <a:p>
          <a:endParaRPr lang="en-US"/>
        </a:p>
      </dgm:t>
    </dgm:pt>
    <dgm:pt modelId="{8D937589-6AC3-43E8-ABDB-3B1899DA4D12}" type="sibTrans" cxnId="{F822C9D2-4E72-4C12-8C26-40611EFEBE90}">
      <dgm:prSet/>
      <dgm:spPr/>
      <dgm:t>
        <a:bodyPr/>
        <a:lstStyle/>
        <a:p>
          <a:endParaRPr lang="en-US"/>
        </a:p>
      </dgm:t>
    </dgm:pt>
    <dgm:pt modelId="{79BC8D33-303F-4A6D-BB7C-69875C1025E2}">
      <dgm:prSet phldrT="[Text]"/>
      <dgm:spPr/>
      <dgm:t>
        <a:bodyPr/>
        <a:lstStyle/>
        <a:p>
          <a:r>
            <a:rPr lang="en-US" dirty="0" smtClean="0"/>
            <a:t>Step 2</a:t>
          </a:r>
          <a:endParaRPr lang="en-US" dirty="0"/>
        </a:p>
      </dgm:t>
    </dgm:pt>
    <dgm:pt modelId="{38E0261E-AA38-4DF0-A664-47FC6A9C51B2}" type="parTrans" cxnId="{66C25EA4-F953-4E8D-B7EE-4E825E3AAF35}">
      <dgm:prSet/>
      <dgm:spPr/>
      <dgm:t>
        <a:bodyPr/>
        <a:lstStyle/>
        <a:p>
          <a:endParaRPr lang="en-US"/>
        </a:p>
      </dgm:t>
    </dgm:pt>
    <dgm:pt modelId="{6BF6DCFB-994E-4132-B0B2-9A8610F0339F}" type="sibTrans" cxnId="{66C25EA4-F953-4E8D-B7EE-4E825E3AAF35}">
      <dgm:prSet/>
      <dgm:spPr/>
      <dgm:t>
        <a:bodyPr/>
        <a:lstStyle/>
        <a:p>
          <a:endParaRPr lang="en-US"/>
        </a:p>
      </dgm:t>
    </dgm:pt>
    <dgm:pt modelId="{12F51C60-8D38-4507-AB64-4BD6803AA651}">
      <dgm:prSet phldrT="[Text]"/>
      <dgm:spPr/>
      <dgm:t>
        <a:bodyPr/>
        <a:lstStyle/>
        <a:p>
          <a:r>
            <a:rPr lang="en-US" dirty="0" smtClean="0"/>
            <a:t>After it’s split, another neutron is released.</a:t>
          </a:r>
          <a:endParaRPr lang="en-US" dirty="0"/>
        </a:p>
      </dgm:t>
    </dgm:pt>
    <dgm:pt modelId="{6634C16A-2FC4-4A12-B40A-ED16F7AA3EC3}" type="parTrans" cxnId="{933322E9-CBC8-48B7-B458-39BEECD202EA}">
      <dgm:prSet/>
      <dgm:spPr/>
      <dgm:t>
        <a:bodyPr/>
        <a:lstStyle/>
        <a:p>
          <a:endParaRPr lang="en-US"/>
        </a:p>
      </dgm:t>
    </dgm:pt>
    <dgm:pt modelId="{A603F16B-807F-4CB3-98CE-F34096E08F26}" type="sibTrans" cxnId="{933322E9-CBC8-48B7-B458-39BEECD202EA}">
      <dgm:prSet/>
      <dgm:spPr/>
      <dgm:t>
        <a:bodyPr/>
        <a:lstStyle/>
        <a:p>
          <a:endParaRPr lang="en-US"/>
        </a:p>
      </dgm:t>
    </dgm:pt>
    <dgm:pt modelId="{2A827FF5-FACA-4D5E-8A1D-5F910E90E773}">
      <dgm:prSet phldrT="[Text]"/>
      <dgm:spPr/>
      <dgm:t>
        <a:bodyPr/>
        <a:lstStyle/>
        <a:p>
          <a:r>
            <a:rPr lang="en-US" dirty="0" smtClean="0"/>
            <a:t>Step 3</a:t>
          </a:r>
          <a:endParaRPr lang="en-US" dirty="0"/>
        </a:p>
      </dgm:t>
    </dgm:pt>
    <dgm:pt modelId="{21D31775-22CE-4D51-9374-D1B3CADFEF79}" type="parTrans" cxnId="{B50DD005-B03E-4AD9-9671-7CED70D201B2}">
      <dgm:prSet/>
      <dgm:spPr/>
      <dgm:t>
        <a:bodyPr/>
        <a:lstStyle/>
        <a:p>
          <a:endParaRPr lang="en-US"/>
        </a:p>
      </dgm:t>
    </dgm:pt>
    <dgm:pt modelId="{CFC141C0-53E0-4EA6-991A-19B726520E46}" type="sibTrans" cxnId="{B50DD005-B03E-4AD9-9671-7CED70D201B2}">
      <dgm:prSet/>
      <dgm:spPr/>
      <dgm:t>
        <a:bodyPr/>
        <a:lstStyle/>
        <a:p>
          <a:endParaRPr lang="en-US"/>
        </a:p>
      </dgm:t>
    </dgm:pt>
    <dgm:pt modelId="{4988788B-1366-4A45-AE27-D5B648C0933A}">
      <dgm:prSet phldrT="[Text]"/>
      <dgm:spPr/>
      <dgm:t>
        <a:bodyPr/>
        <a:lstStyle/>
        <a:p>
          <a:r>
            <a:rPr lang="en-US" dirty="0" smtClean="0"/>
            <a:t>Then that neutron splits another, until all the atoms are split.</a:t>
          </a:r>
          <a:endParaRPr lang="en-US" dirty="0"/>
        </a:p>
      </dgm:t>
    </dgm:pt>
    <dgm:pt modelId="{9D96E936-1BFF-4C71-AB94-9C816EE9FEDE}" type="parTrans" cxnId="{4E5F17BD-BAE9-4627-8518-CD52E4BB7ABC}">
      <dgm:prSet/>
      <dgm:spPr/>
      <dgm:t>
        <a:bodyPr/>
        <a:lstStyle/>
        <a:p>
          <a:endParaRPr lang="en-US"/>
        </a:p>
      </dgm:t>
    </dgm:pt>
    <dgm:pt modelId="{69249177-C967-44D3-9354-A3AEE5613D62}" type="sibTrans" cxnId="{4E5F17BD-BAE9-4627-8518-CD52E4BB7ABC}">
      <dgm:prSet/>
      <dgm:spPr/>
      <dgm:t>
        <a:bodyPr/>
        <a:lstStyle/>
        <a:p>
          <a:endParaRPr lang="en-US"/>
        </a:p>
      </dgm:t>
    </dgm:pt>
    <dgm:pt modelId="{64DF52BF-1050-4167-A53A-6AF18B61FBBE}" type="pres">
      <dgm:prSet presAssocID="{C868BFE9-4D7C-495B-A07A-8E62A3A05C75}" presName="Name0" presStyleCnt="0">
        <dgm:presLayoutVars>
          <dgm:dir/>
          <dgm:animLvl val="lvl"/>
          <dgm:resizeHandles val="exact"/>
        </dgm:presLayoutVars>
      </dgm:prSet>
      <dgm:spPr/>
      <dgm:t>
        <a:bodyPr/>
        <a:lstStyle/>
        <a:p>
          <a:endParaRPr lang="en-US"/>
        </a:p>
      </dgm:t>
    </dgm:pt>
    <dgm:pt modelId="{88FFBCDD-028C-4132-8ADE-256A6DFC7F32}" type="pres">
      <dgm:prSet presAssocID="{0A71C870-4576-4685-A4FE-3653BA21DFE5}" presName="compositeNode" presStyleCnt="0">
        <dgm:presLayoutVars>
          <dgm:bulletEnabled val="1"/>
        </dgm:presLayoutVars>
      </dgm:prSet>
      <dgm:spPr/>
    </dgm:pt>
    <dgm:pt modelId="{C473A1D6-466A-4D4A-AE03-DE7021455B7F}" type="pres">
      <dgm:prSet presAssocID="{0A71C870-4576-4685-A4FE-3653BA21DFE5}" presName="bgRect" presStyleLbl="node1" presStyleIdx="0" presStyleCnt="3"/>
      <dgm:spPr/>
      <dgm:t>
        <a:bodyPr/>
        <a:lstStyle/>
        <a:p>
          <a:endParaRPr lang="en-US"/>
        </a:p>
      </dgm:t>
    </dgm:pt>
    <dgm:pt modelId="{0C837CAD-F99E-40D5-8DFF-7A36FD132691}" type="pres">
      <dgm:prSet presAssocID="{0A71C870-4576-4685-A4FE-3653BA21DFE5}" presName="parentNode" presStyleLbl="node1" presStyleIdx="0" presStyleCnt="3">
        <dgm:presLayoutVars>
          <dgm:chMax val="0"/>
          <dgm:bulletEnabled val="1"/>
        </dgm:presLayoutVars>
      </dgm:prSet>
      <dgm:spPr/>
      <dgm:t>
        <a:bodyPr/>
        <a:lstStyle/>
        <a:p>
          <a:endParaRPr lang="en-US"/>
        </a:p>
      </dgm:t>
    </dgm:pt>
    <dgm:pt modelId="{4FB19111-784C-4CFF-B0D8-6998E4E9F389}" type="pres">
      <dgm:prSet presAssocID="{0A71C870-4576-4685-A4FE-3653BA21DFE5}" presName="childNode" presStyleLbl="node1" presStyleIdx="0" presStyleCnt="3">
        <dgm:presLayoutVars>
          <dgm:bulletEnabled val="1"/>
        </dgm:presLayoutVars>
      </dgm:prSet>
      <dgm:spPr/>
      <dgm:t>
        <a:bodyPr/>
        <a:lstStyle/>
        <a:p>
          <a:endParaRPr lang="en-US"/>
        </a:p>
      </dgm:t>
    </dgm:pt>
    <dgm:pt modelId="{F72EFF6E-0902-4938-A3C8-7D573800F2D6}" type="pres">
      <dgm:prSet presAssocID="{C45F086B-B11C-496B-B9FE-3800D299F1E7}" presName="hSp" presStyleCnt="0"/>
      <dgm:spPr/>
    </dgm:pt>
    <dgm:pt modelId="{AE1A89B3-E2EB-4AEF-A11D-7FF30BF67A34}" type="pres">
      <dgm:prSet presAssocID="{C45F086B-B11C-496B-B9FE-3800D299F1E7}" presName="vProcSp" presStyleCnt="0"/>
      <dgm:spPr/>
    </dgm:pt>
    <dgm:pt modelId="{DCD8EB65-A7FC-4418-9CBC-BFECA9364074}" type="pres">
      <dgm:prSet presAssocID="{C45F086B-B11C-496B-B9FE-3800D299F1E7}" presName="vSp1" presStyleCnt="0"/>
      <dgm:spPr/>
    </dgm:pt>
    <dgm:pt modelId="{ED336EC0-8590-4055-A2D6-275203E84E11}" type="pres">
      <dgm:prSet presAssocID="{C45F086B-B11C-496B-B9FE-3800D299F1E7}" presName="simulatedConn" presStyleLbl="solidFgAcc1" presStyleIdx="0" presStyleCnt="2"/>
      <dgm:spPr/>
    </dgm:pt>
    <dgm:pt modelId="{2A7340B9-340A-45BF-AC94-E3FBCC203C9D}" type="pres">
      <dgm:prSet presAssocID="{C45F086B-B11C-496B-B9FE-3800D299F1E7}" presName="vSp2" presStyleCnt="0"/>
      <dgm:spPr/>
    </dgm:pt>
    <dgm:pt modelId="{9AC3B6BA-C9F3-4980-83FE-B180A6E8998A}" type="pres">
      <dgm:prSet presAssocID="{C45F086B-B11C-496B-B9FE-3800D299F1E7}" presName="sibTrans" presStyleCnt="0"/>
      <dgm:spPr/>
    </dgm:pt>
    <dgm:pt modelId="{01DDAEFF-A453-40B3-842A-D32A8F4C3F59}" type="pres">
      <dgm:prSet presAssocID="{79BC8D33-303F-4A6D-BB7C-69875C1025E2}" presName="compositeNode" presStyleCnt="0">
        <dgm:presLayoutVars>
          <dgm:bulletEnabled val="1"/>
        </dgm:presLayoutVars>
      </dgm:prSet>
      <dgm:spPr/>
    </dgm:pt>
    <dgm:pt modelId="{E3BFC54C-3BC5-4721-A132-5F0A65D27B48}" type="pres">
      <dgm:prSet presAssocID="{79BC8D33-303F-4A6D-BB7C-69875C1025E2}" presName="bgRect" presStyleLbl="node1" presStyleIdx="1" presStyleCnt="3"/>
      <dgm:spPr/>
      <dgm:t>
        <a:bodyPr/>
        <a:lstStyle/>
        <a:p>
          <a:endParaRPr lang="en-US"/>
        </a:p>
      </dgm:t>
    </dgm:pt>
    <dgm:pt modelId="{D2BD9661-3E77-42AA-BB5D-775A7A88C699}" type="pres">
      <dgm:prSet presAssocID="{79BC8D33-303F-4A6D-BB7C-69875C1025E2}" presName="parentNode" presStyleLbl="node1" presStyleIdx="1" presStyleCnt="3">
        <dgm:presLayoutVars>
          <dgm:chMax val="0"/>
          <dgm:bulletEnabled val="1"/>
        </dgm:presLayoutVars>
      </dgm:prSet>
      <dgm:spPr/>
      <dgm:t>
        <a:bodyPr/>
        <a:lstStyle/>
        <a:p>
          <a:endParaRPr lang="en-US"/>
        </a:p>
      </dgm:t>
    </dgm:pt>
    <dgm:pt modelId="{A37AA107-D7AD-4BB1-984C-1CD1EA2E50AD}" type="pres">
      <dgm:prSet presAssocID="{79BC8D33-303F-4A6D-BB7C-69875C1025E2}" presName="childNode" presStyleLbl="node1" presStyleIdx="1" presStyleCnt="3">
        <dgm:presLayoutVars>
          <dgm:bulletEnabled val="1"/>
        </dgm:presLayoutVars>
      </dgm:prSet>
      <dgm:spPr/>
      <dgm:t>
        <a:bodyPr/>
        <a:lstStyle/>
        <a:p>
          <a:endParaRPr lang="en-US"/>
        </a:p>
      </dgm:t>
    </dgm:pt>
    <dgm:pt modelId="{358FE888-7937-4B98-8607-2895AC111C91}" type="pres">
      <dgm:prSet presAssocID="{6BF6DCFB-994E-4132-B0B2-9A8610F0339F}" presName="hSp" presStyleCnt="0"/>
      <dgm:spPr/>
    </dgm:pt>
    <dgm:pt modelId="{22F22E71-EBBA-470B-89F5-6F6D331EDCB2}" type="pres">
      <dgm:prSet presAssocID="{6BF6DCFB-994E-4132-B0B2-9A8610F0339F}" presName="vProcSp" presStyleCnt="0"/>
      <dgm:spPr/>
    </dgm:pt>
    <dgm:pt modelId="{A4B93039-1975-4515-B15B-7B3C37E5B7F6}" type="pres">
      <dgm:prSet presAssocID="{6BF6DCFB-994E-4132-B0B2-9A8610F0339F}" presName="vSp1" presStyleCnt="0"/>
      <dgm:spPr/>
    </dgm:pt>
    <dgm:pt modelId="{860CA6F1-658C-4AC7-AE5F-97056B25A3D6}" type="pres">
      <dgm:prSet presAssocID="{6BF6DCFB-994E-4132-B0B2-9A8610F0339F}" presName="simulatedConn" presStyleLbl="solidFgAcc1" presStyleIdx="1" presStyleCnt="2"/>
      <dgm:spPr/>
    </dgm:pt>
    <dgm:pt modelId="{E227B260-8203-454F-81DE-EB47BAADB8CA}" type="pres">
      <dgm:prSet presAssocID="{6BF6DCFB-994E-4132-B0B2-9A8610F0339F}" presName="vSp2" presStyleCnt="0"/>
      <dgm:spPr/>
    </dgm:pt>
    <dgm:pt modelId="{C082AAA1-B8AE-416A-8917-53BEB028443D}" type="pres">
      <dgm:prSet presAssocID="{6BF6DCFB-994E-4132-B0B2-9A8610F0339F}" presName="sibTrans" presStyleCnt="0"/>
      <dgm:spPr/>
    </dgm:pt>
    <dgm:pt modelId="{BED71DD5-582D-43D3-995E-5B5CB83AD800}" type="pres">
      <dgm:prSet presAssocID="{2A827FF5-FACA-4D5E-8A1D-5F910E90E773}" presName="compositeNode" presStyleCnt="0">
        <dgm:presLayoutVars>
          <dgm:bulletEnabled val="1"/>
        </dgm:presLayoutVars>
      </dgm:prSet>
      <dgm:spPr/>
    </dgm:pt>
    <dgm:pt modelId="{CD925B1D-42D6-40B2-A185-4484747930E8}" type="pres">
      <dgm:prSet presAssocID="{2A827FF5-FACA-4D5E-8A1D-5F910E90E773}" presName="bgRect" presStyleLbl="node1" presStyleIdx="2" presStyleCnt="3"/>
      <dgm:spPr/>
      <dgm:t>
        <a:bodyPr/>
        <a:lstStyle/>
        <a:p>
          <a:endParaRPr lang="en-US"/>
        </a:p>
      </dgm:t>
    </dgm:pt>
    <dgm:pt modelId="{160748B0-C59A-4B58-AD5D-7C52B8C50C86}" type="pres">
      <dgm:prSet presAssocID="{2A827FF5-FACA-4D5E-8A1D-5F910E90E773}" presName="parentNode" presStyleLbl="node1" presStyleIdx="2" presStyleCnt="3">
        <dgm:presLayoutVars>
          <dgm:chMax val="0"/>
          <dgm:bulletEnabled val="1"/>
        </dgm:presLayoutVars>
      </dgm:prSet>
      <dgm:spPr/>
      <dgm:t>
        <a:bodyPr/>
        <a:lstStyle/>
        <a:p>
          <a:endParaRPr lang="en-US"/>
        </a:p>
      </dgm:t>
    </dgm:pt>
    <dgm:pt modelId="{5030A0FF-CC90-4AEC-8612-B9CFE24FCE34}" type="pres">
      <dgm:prSet presAssocID="{2A827FF5-FACA-4D5E-8A1D-5F910E90E773}" presName="childNode" presStyleLbl="node1" presStyleIdx="2" presStyleCnt="3">
        <dgm:presLayoutVars>
          <dgm:bulletEnabled val="1"/>
        </dgm:presLayoutVars>
      </dgm:prSet>
      <dgm:spPr/>
      <dgm:t>
        <a:bodyPr/>
        <a:lstStyle/>
        <a:p>
          <a:endParaRPr lang="en-US"/>
        </a:p>
      </dgm:t>
    </dgm:pt>
  </dgm:ptLst>
  <dgm:cxnLst>
    <dgm:cxn modelId="{B50DD005-B03E-4AD9-9671-7CED70D201B2}" srcId="{C868BFE9-4D7C-495B-A07A-8E62A3A05C75}" destId="{2A827FF5-FACA-4D5E-8A1D-5F910E90E773}" srcOrd="2" destOrd="0" parTransId="{21D31775-22CE-4D51-9374-D1B3CADFEF79}" sibTransId="{CFC141C0-53E0-4EA6-991A-19B726520E46}"/>
    <dgm:cxn modelId="{237D5C68-077D-4A16-8E70-7E2E9ACBAE48}" type="presOf" srcId="{8787DCFC-F99F-4482-A0A2-78CC5B9B6089}" destId="{4FB19111-784C-4CFF-B0D8-6998E4E9F389}" srcOrd="0" destOrd="0" presId="urn:microsoft.com/office/officeart/2005/8/layout/hProcess7"/>
    <dgm:cxn modelId="{3E70E4AC-1222-4EF6-9185-23BC19C64908}" type="presOf" srcId="{12F51C60-8D38-4507-AB64-4BD6803AA651}" destId="{A37AA107-D7AD-4BB1-984C-1CD1EA2E50AD}" srcOrd="0" destOrd="0" presId="urn:microsoft.com/office/officeart/2005/8/layout/hProcess7"/>
    <dgm:cxn modelId="{91119083-3124-4961-B1B6-A0DB93524395}" type="presOf" srcId="{4988788B-1366-4A45-AE27-D5B648C0933A}" destId="{5030A0FF-CC90-4AEC-8612-B9CFE24FCE34}" srcOrd="0" destOrd="0" presId="urn:microsoft.com/office/officeart/2005/8/layout/hProcess7"/>
    <dgm:cxn modelId="{F822C9D2-4E72-4C12-8C26-40611EFEBE90}" srcId="{0A71C870-4576-4685-A4FE-3653BA21DFE5}" destId="{8787DCFC-F99F-4482-A0A2-78CC5B9B6089}" srcOrd="0" destOrd="0" parTransId="{86BC5E9E-0405-4968-8915-AD35FB3115D1}" sibTransId="{8D937589-6AC3-43E8-ABDB-3B1899DA4D12}"/>
    <dgm:cxn modelId="{4E5F17BD-BAE9-4627-8518-CD52E4BB7ABC}" srcId="{2A827FF5-FACA-4D5E-8A1D-5F910E90E773}" destId="{4988788B-1366-4A45-AE27-D5B648C0933A}" srcOrd="0" destOrd="0" parTransId="{9D96E936-1BFF-4C71-AB94-9C816EE9FEDE}" sibTransId="{69249177-C967-44D3-9354-A3AEE5613D62}"/>
    <dgm:cxn modelId="{66C25EA4-F953-4E8D-B7EE-4E825E3AAF35}" srcId="{C868BFE9-4D7C-495B-A07A-8E62A3A05C75}" destId="{79BC8D33-303F-4A6D-BB7C-69875C1025E2}" srcOrd="1" destOrd="0" parTransId="{38E0261E-AA38-4DF0-A664-47FC6A9C51B2}" sibTransId="{6BF6DCFB-994E-4132-B0B2-9A8610F0339F}"/>
    <dgm:cxn modelId="{6EB0B386-216F-4E47-86FA-4249BC7D466E}" type="presOf" srcId="{2A827FF5-FACA-4D5E-8A1D-5F910E90E773}" destId="{CD925B1D-42D6-40B2-A185-4484747930E8}" srcOrd="0" destOrd="0" presId="urn:microsoft.com/office/officeart/2005/8/layout/hProcess7"/>
    <dgm:cxn modelId="{933322E9-CBC8-48B7-B458-39BEECD202EA}" srcId="{79BC8D33-303F-4A6D-BB7C-69875C1025E2}" destId="{12F51C60-8D38-4507-AB64-4BD6803AA651}" srcOrd="0" destOrd="0" parTransId="{6634C16A-2FC4-4A12-B40A-ED16F7AA3EC3}" sibTransId="{A603F16B-807F-4CB3-98CE-F34096E08F26}"/>
    <dgm:cxn modelId="{2FD7CE0E-636E-4F4D-9034-CD0981E47CB6}" srcId="{C868BFE9-4D7C-495B-A07A-8E62A3A05C75}" destId="{0A71C870-4576-4685-A4FE-3653BA21DFE5}" srcOrd="0" destOrd="0" parTransId="{E44AA3F9-60A5-4B4C-9344-D57C789C03D9}" sibTransId="{C45F086B-B11C-496B-B9FE-3800D299F1E7}"/>
    <dgm:cxn modelId="{D1D96372-B26F-4681-BA3E-F2913A603726}" type="presOf" srcId="{0A71C870-4576-4685-A4FE-3653BA21DFE5}" destId="{C473A1D6-466A-4D4A-AE03-DE7021455B7F}" srcOrd="0" destOrd="0" presId="urn:microsoft.com/office/officeart/2005/8/layout/hProcess7"/>
    <dgm:cxn modelId="{F79651A3-A1B9-4583-802C-0A49803E3BA6}" type="presOf" srcId="{0A71C870-4576-4685-A4FE-3653BA21DFE5}" destId="{0C837CAD-F99E-40D5-8DFF-7A36FD132691}" srcOrd="1" destOrd="0" presId="urn:microsoft.com/office/officeart/2005/8/layout/hProcess7"/>
    <dgm:cxn modelId="{775CB83F-DAD5-43E5-A2AB-9E2FC28F8F51}" type="presOf" srcId="{79BC8D33-303F-4A6D-BB7C-69875C1025E2}" destId="{E3BFC54C-3BC5-4721-A132-5F0A65D27B48}" srcOrd="0" destOrd="0" presId="urn:microsoft.com/office/officeart/2005/8/layout/hProcess7"/>
    <dgm:cxn modelId="{28801FA1-676F-4817-961F-7E4CB2A225F1}" type="presOf" srcId="{C868BFE9-4D7C-495B-A07A-8E62A3A05C75}" destId="{64DF52BF-1050-4167-A53A-6AF18B61FBBE}" srcOrd="0" destOrd="0" presId="urn:microsoft.com/office/officeart/2005/8/layout/hProcess7"/>
    <dgm:cxn modelId="{29EE82AE-472D-44CF-A8F8-132666AFB619}" type="presOf" srcId="{79BC8D33-303F-4A6D-BB7C-69875C1025E2}" destId="{D2BD9661-3E77-42AA-BB5D-775A7A88C699}" srcOrd="1" destOrd="0" presId="urn:microsoft.com/office/officeart/2005/8/layout/hProcess7"/>
    <dgm:cxn modelId="{CEB9E65D-B325-4FDC-A013-E5FF17422F3B}" type="presOf" srcId="{2A827FF5-FACA-4D5E-8A1D-5F910E90E773}" destId="{160748B0-C59A-4B58-AD5D-7C52B8C50C86}" srcOrd="1" destOrd="0" presId="urn:microsoft.com/office/officeart/2005/8/layout/hProcess7"/>
    <dgm:cxn modelId="{77CE1F1B-D44D-440D-992F-78FCD3686A56}" type="presParOf" srcId="{64DF52BF-1050-4167-A53A-6AF18B61FBBE}" destId="{88FFBCDD-028C-4132-8ADE-256A6DFC7F32}" srcOrd="0" destOrd="0" presId="urn:microsoft.com/office/officeart/2005/8/layout/hProcess7"/>
    <dgm:cxn modelId="{F18C138A-3600-4C2B-ABC4-D1E8E603E207}" type="presParOf" srcId="{88FFBCDD-028C-4132-8ADE-256A6DFC7F32}" destId="{C473A1D6-466A-4D4A-AE03-DE7021455B7F}" srcOrd="0" destOrd="0" presId="urn:microsoft.com/office/officeart/2005/8/layout/hProcess7"/>
    <dgm:cxn modelId="{C0C7A354-1340-4371-9B33-EF28C102C8CC}" type="presParOf" srcId="{88FFBCDD-028C-4132-8ADE-256A6DFC7F32}" destId="{0C837CAD-F99E-40D5-8DFF-7A36FD132691}" srcOrd="1" destOrd="0" presId="urn:microsoft.com/office/officeart/2005/8/layout/hProcess7"/>
    <dgm:cxn modelId="{2FEE24E9-FFDB-4B82-9D10-275068BB8A93}" type="presParOf" srcId="{88FFBCDD-028C-4132-8ADE-256A6DFC7F32}" destId="{4FB19111-784C-4CFF-B0D8-6998E4E9F389}" srcOrd="2" destOrd="0" presId="urn:microsoft.com/office/officeart/2005/8/layout/hProcess7"/>
    <dgm:cxn modelId="{0F38CB9A-CF9A-4652-99CF-9EF23FBE3B6C}" type="presParOf" srcId="{64DF52BF-1050-4167-A53A-6AF18B61FBBE}" destId="{F72EFF6E-0902-4938-A3C8-7D573800F2D6}" srcOrd="1" destOrd="0" presId="urn:microsoft.com/office/officeart/2005/8/layout/hProcess7"/>
    <dgm:cxn modelId="{52482701-5D8F-428A-9232-DB70BCC1866C}" type="presParOf" srcId="{64DF52BF-1050-4167-A53A-6AF18B61FBBE}" destId="{AE1A89B3-E2EB-4AEF-A11D-7FF30BF67A34}" srcOrd="2" destOrd="0" presId="urn:microsoft.com/office/officeart/2005/8/layout/hProcess7"/>
    <dgm:cxn modelId="{1D5EEFB2-D53B-492B-8AAC-F2021F95A674}" type="presParOf" srcId="{AE1A89B3-E2EB-4AEF-A11D-7FF30BF67A34}" destId="{DCD8EB65-A7FC-4418-9CBC-BFECA9364074}" srcOrd="0" destOrd="0" presId="urn:microsoft.com/office/officeart/2005/8/layout/hProcess7"/>
    <dgm:cxn modelId="{9D4B8DDF-7A34-46A4-99FD-DF5F5B6CF63C}" type="presParOf" srcId="{AE1A89B3-E2EB-4AEF-A11D-7FF30BF67A34}" destId="{ED336EC0-8590-4055-A2D6-275203E84E11}" srcOrd="1" destOrd="0" presId="urn:microsoft.com/office/officeart/2005/8/layout/hProcess7"/>
    <dgm:cxn modelId="{F0482388-C30F-4251-952C-ABD89DFB3316}" type="presParOf" srcId="{AE1A89B3-E2EB-4AEF-A11D-7FF30BF67A34}" destId="{2A7340B9-340A-45BF-AC94-E3FBCC203C9D}" srcOrd="2" destOrd="0" presId="urn:microsoft.com/office/officeart/2005/8/layout/hProcess7"/>
    <dgm:cxn modelId="{BAC35E83-328D-41F2-A6EB-C14692C19448}" type="presParOf" srcId="{64DF52BF-1050-4167-A53A-6AF18B61FBBE}" destId="{9AC3B6BA-C9F3-4980-83FE-B180A6E8998A}" srcOrd="3" destOrd="0" presId="urn:microsoft.com/office/officeart/2005/8/layout/hProcess7"/>
    <dgm:cxn modelId="{C7DAC75E-7614-465B-A689-C89EC4646BEE}" type="presParOf" srcId="{64DF52BF-1050-4167-A53A-6AF18B61FBBE}" destId="{01DDAEFF-A453-40B3-842A-D32A8F4C3F59}" srcOrd="4" destOrd="0" presId="urn:microsoft.com/office/officeart/2005/8/layout/hProcess7"/>
    <dgm:cxn modelId="{3A07AF18-DD7F-40A1-84AF-607CDB184F90}" type="presParOf" srcId="{01DDAEFF-A453-40B3-842A-D32A8F4C3F59}" destId="{E3BFC54C-3BC5-4721-A132-5F0A65D27B48}" srcOrd="0" destOrd="0" presId="urn:microsoft.com/office/officeart/2005/8/layout/hProcess7"/>
    <dgm:cxn modelId="{4715807F-E726-49BE-B75B-DC41214F9516}" type="presParOf" srcId="{01DDAEFF-A453-40B3-842A-D32A8F4C3F59}" destId="{D2BD9661-3E77-42AA-BB5D-775A7A88C699}" srcOrd="1" destOrd="0" presId="urn:microsoft.com/office/officeart/2005/8/layout/hProcess7"/>
    <dgm:cxn modelId="{A2F8004D-6BBD-4833-BD4C-06BA87B3C592}" type="presParOf" srcId="{01DDAEFF-A453-40B3-842A-D32A8F4C3F59}" destId="{A37AA107-D7AD-4BB1-984C-1CD1EA2E50AD}" srcOrd="2" destOrd="0" presId="urn:microsoft.com/office/officeart/2005/8/layout/hProcess7"/>
    <dgm:cxn modelId="{E769895E-4C08-409B-832A-B847899D5134}" type="presParOf" srcId="{64DF52BF-1050-4167-A53A-6AF18B61FBBE}" destId="{358FE888-7937-4B98-8607-2895AC111C91}" srcOrd="5" destOrd="0" presId="urn:microsoft.com/office/officeart/2005/8/layout/hProcess7"/>
    <dgm:cxn modelId="{01AD5C26-8177-4931-8401-3CD1F4BC5CA9}" type="presParOf" srcId="{64DF52BF-1050-4167-A53A-6AF18B61FBBE}" destId="{22F22E71-EBBA-470B-89F5-6F6D331EDCB2}" srcOrd="6" destOrd="0" presId="urn:microsoft.com/office/officeart/2005/8/layout/hProcess7"/>
    <dgm:cxn modelId="{6D95AA84-2575-405E-8F80-311A7F1B0605}" type="presParOf" srcId="{22F22E71-EBBA-470B-89F5-6F6D331EDCB2}" destId="{A4B93039-1975-4515-B15B-7B3C37E5B7F6}" srcOrd="0" destOrd="0" presId="urn:microsoft.com/office/officeart/2005/8/layout/hProcess7"/>
    <dgm:cxn modelId="{E96DAC92-5ACA-4A72-A766-2C38AA714115}" type="presParOf" srcId="{22F22E71-EBBA-470B-89F5-6F6D331EDCB2}" destId="{860CA6F1-658C-4AC7-AE5F-97056B25A3D6}" srcOrd="1" destOrd="0" presId="urn:microsoft.com/office/officeart/2005/8/layout/hProcess7"/>
    <dgm:cxn modelId="{EB2F235D-3E89-45A3-A758-DC4E11F44DDD}" type="presParOf" srcId="{22F22E71-EBBA-470B-89F5-6F6D331EDCB2}" destId="{E227B260-8203-454F-81DE-EB47BAADB8CA}" srcOrd="2" destOrd="0" presId="urn:microsoft.com/office/officeart/2005/8/layout/hProcess7"/>
    <dgm:cxn modelId="{7A03592D-E9F8-4BBC-BBDA-95295618785C}" type="presParOf" srcId="{64DF52BF-1050-4167-A53A-6AF18B61FBBE}" destId="{C082AAA1-B8AE-416A-8917-53BEB028443D}" srcOrd="7" destOrd="0" presId="urn:microsoft.com/office/officeart/2005/8/layout/hProcess7"/>
    <dgm:cxn modelId="{4B846039-A360-482A-94B3-822B10C7CBAE}" type="presParOf" srcId="{64DF52BF-1050-4167-A53A-6AF18B61FBBE}" destId="{BED71DD5-582D-43D3-995E-5B5CB83AD800}" srcOrd="8" destOrd="0" presId="urn:microsoft.com/office/officeart/2005/8/layout/hProcess7"/>
    <dgm:cxn modelId="{51E76238-300B-4731-BA8C-286B028FF69D}" type="presParOf" srcId="{BED71DD5-582D-43D3-995E-5B5CB83AD800}" destId="{CD925B1D-42D6-40B2-A185-4484747930E8}" srcOrd="0" destOrd="0" presId="urn:microsoft.com/office/officeart/2005/8/layout/hProcess7"/>
    <dgm:cxn modelId="{FCFBF5C6-28EF-4559-969E-420BD3B12773}" type="presParOf" srcId="{BED71DD5-582D-43D3-995E-5B5CB83AD800}" destId="{160748B0-C59A-4B58-AD5D-7C52B8C50C86}" srcOrd="1" destOrd="0" presId="urn:microsoft.com/office/officeart/2005/8/layout/hProcess7"/>
    <dgm:cxn modelId="{3EF1D94B-6364-4087-9B21-F7A2D355E8AD}" type="presParOf" srcId="{BED71DD5-582D-43D3-995E-5B5CB83AD800}" destId="{5030A0FF-CC90-4AEC-8612-B9CFE24FCE34}" srcOrd="2" destOrd="0" presId="urn:microsoft.com/office/officeart/2005/8/layout/hProcess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526816-1A67-4490-B529-2E6E154BEFAA}">
      <dsp:nvSpPr>
        <dsp:cNvPr id="0" name=""/>
        <dsp:cNvSpPr/>
      </dsp:nvSpPr>
      <dsp:spPr>
        <a:xfrm>
          <a:off x="588" y="1224394"/>
          <a:ext cx="2531343" cy="3037611"/>
        </a:xfrm>
        <a:prstGeom prst="roundRect">
          <a:avLst>
            <a:gd name="adj" fmla="val 5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kern="1200" dirty="0" smtClean="0"/>
            <a:t>Step 1</a:t>
          </a:r>
          <a:endParaRPr lang="en-US" sz="2900" kern="1200" dirty="0"/>
        </a:p>
      </dsp:txBody>
      <dsp:txXfrm rot="16200000">
        <a:off x="-991698" y="2216680"/>
        <a:ext cx="2490841" cy="506268"/>
      </dsp:txXfrm>
    </dsp:sp>
    <dsp:sp modelId="{B4ADACA6-88B2-46DE-95C7-EFE91DE00C6F}">
      <dsp:nvSpPr>
        <dsp:cNvPr id="0" name=""/>
        <dsp:cNvSpPr/>
      </dsp:nvSpPr>
      <dsp:spPr>
        <a:xfrm>
          <a:off x="506856" y="1224394"/>
          <a:ext cx="1885850" cy="3037611"/>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en-US" sz="3000" kern="1200" dirty="0" smtClean="0"/>
            <a:t>Isotopes of hydrogen are smashed together at high pressures.</a:t>
          </a:r>
          <a:endParaRPr lang="en-US" sz="3000" kern="1200" dirty="0"/>
        </a:p>
      </dsp:txBody>
      <dsp:txXfrm>
        <a:off x="506856" y="1224394"/>
        <a:ext cx="1885850" cy="3037611"/>
      </dsp:txXfrm>
    </dsp:sp>
    <dsp:sp modelId="{C97BBCF7-BA7E-4C9D-B94F-ACC3B6C322EC}">
      <dsp:nvSpPr>
        <dsp:cNvPr id="0" name=""/>
        <dsp:cNvSpPr/>
      </dsp:nvSpPr>
      <dsp:spPr>
        <a:xfrm>
          <a:off x="2667003" y="1219199"/>
          <a:ext cx="2531343" cy="3037611"/>
        </a:xfrm>
        <a:prstGeom prst="roundRect">
          <a:avLst>
            <a:gd name="adj" fmla="val 5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kern="1200" dirty="0" smtClean="0"/>
            <a:t>Step 2</a:t>
          </a:r>
          <a:endParaRPr lang="en-US" sz="2900" kern="1200" dirty="0"/>
        </a:p>
      </dsp:txBody>
      <dsp:txXfrm rot="16200000">
        <a:off x="1674717" y="2211486"/>
        <a:ext cx="2490841" cy="506268"/>
      </dsp:txXfrm>
    </dsp:sp>
    <dsp:sp modelId="{D2552C3E-1442-4A02-819D-7B713B1DBABA}">
      <dsp:nvSpPr>
        <dsp:cNvPr id="0" name=""/>
        <dsp:cNvSpPr/>
      </dsp:nvSpPr>
      <dsp:spPr>
        <a:xfrm rot="5400000">
          <a:off x="2410016" y="3638175"/>
          <a:ext cx="446336" cy="379701"/>
        </a:xfrm>
        <a:prstGeom prst="flowChartExtract">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331F24-23A7-4F59-8E43-0772724A8A28}">
      <dsp:nvSpPr>
        <dsp:cNvPr id="0" name=""/>
        <dsp:cNvSpPr/>
      </dsp:nvSpPr>
      <dsp:spPr>
        <a:xfrm>
          <a:off x="3173272" y="1219199"/>
          <a:ext cx="1885850" cy="3037611"/>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en-US" sz="3000" kern="1200" dirty="0" smtClean="0"/>
            <a:t>This creates helium, and releases a LOT of energy.</a:t>
          </a:r>
          <a:endParaRPr lang="en-US" sz="3000" kern="1200" dirty="0"/>
        </a:p>
      </dsp:txBody>
      <dsp:txXfrm>
        <a:off x="3173272" y="1219199"/>
        <a:ext cx="1885850" cy="3037611"/>
      </dsp:txXfrm>
    </dsp:sp>
    <dsp:sp modelId="{F540B3BE-7295-41A7-80CE-32F7A2107B0C}">
      <dsp:nvSpPr>
        <dsp:cNvPr id="0" name=""/>
        <dsp:cNvSpPr/>
      </dsp:nvSpPr>
      <dsp:spPr>
        <a:xfrm>
          <a:off x="5240468" y="1224394"/>
          <a:ext cx="2531343" cy="3037611"/>
        </a:xfrm>
        <a:prstGeom prst="roundRect">
          <a:avLst>
            <a:gd name="adj" fmla="val 5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kern="1200" dirty="0" smtClean="0"/>
            <a:t>Step 3</a:t>
          </a:r>
          <a:endParaRPr lang="en-US" sz="2900" kern="1200" dirty="0"/>
        </a:p>
      </dsp:txBody>
      <dsp:txXfrm rot="16200000">
        <a:off x="4248182" y="2216680"/>
        <a:ext cx="2490841" cy="506268"/>
      </dsp:txXfrm>
    </dsp:sp>
    <dsp:sp modelId="{91D322AC-4ABA-4BF4-8C09-337F427966B9}">
      <dsp:nvSpPr>
        <dsp:cNvPr id="0" name=""/>
        <dsp:cNvSpPr/>
      </dsp:nvSpPr>
      <dsp:spPr>
        <a:xfrm rot="5400000">
          <a:off x="5029956" y="3638175"/>
          <a:ext cx="446336" cy="379701"/>
        </a:xfrm>
        <a:prstGeom prst="flowChartExtract">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ECCEF7-16A8-4303-83A2-BD0FF16EB0FC}">
      <dsp:nvSpPr>
        <dsp:cNvPr id="0" name=""/>
        <dsp:cNvSpPr/>
      </dsp:nvSpPr>
      <dsp:spPr>
        <a:xfrm>
          <a:off x="5746737" y="1224394"/>
          <a:ext cx="1885850" cy="3037611"/>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en-US" sz="3000" kern="1200" dirty="0" smtClean="0"/>
            <a:t>The energy can be used  for weaponry.</a:t>
          </a:r>
          <a:endParaRPr lang="en-US" sz="3000" kern="1200" dirty="0"/>
        </a:p>
      </dsp:txBody>
      <dsp:txXfrm>
        <a:off x="5746737" y="1224394"/>
        <a:ext cx="1885850" cy="303761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73A1D6-466A-4D4A-AE03-DE7021455B7F}">
      <dsp:nvSpPr>
        <dsp:cNvPr id="0" name=""/>
        <dsp:cNvSpPr/>
      </dsp:nvSpPr>
      <dsp:spPr>
        <a:xfrm>
          <a:off x="588" y="767194"/>
          <a:ext cx="2531343" cy="3037611"/>
        </a:xfrm>
        <a:prstGeom prst="roundRect">
          <a:avLst>
            <a:gd name="adj" fmla="val 5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kern="1200" dirty="0" smtClean="0"/>
            <a:t>Step 1</a:t>
          </a:r>
          <a:endParaRPr lang="en-US" sz="2900" kern="1200" dirty="0"/>
        </a:p>
      </dsp:txBody>
      <dsp:txXfrm rot="16200000">
        <a:off x="-991698" y="1759480"/>
        <a:ext cx="2490841" cy="506268"/>
      </dsp:txXfrm>
    </dsp:sp>
    <dsp:sp modelId="{4FB19111-784C-4CFF-B0D8-6998E4E9F389}">
      <dsp:nvSpPr>
        <dsp:cNvPr id="0" name=""/>
        <dsp:cNvSpPr/>
      </dsp:nvSpPr>
      <dsp:spPr>
        <a:xfrm>
          <a:off x="506856" y="767194"/>
          <a:ext cx="1885850" cy="3037611"/>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en-US" sz="3000" kern="1200" dirty="0" smtClean="0"/>
            <a:t>1 neutron splits an atom.</a:t>
          </a:r>
          <a:endParaRPr lang="en-US" sz="3000" kern="1200" dirty="0"/>
        </a:p>
      </dsp:txBody>
      <dsp:txXfrm>
        <a:off x="506856" y="767194"/>
        <a:ext cx="1885850" cy="3037611"/>
      </dsp:txXfrm>
    </dsp:sp>
    <dsp:sp modelId="{E3BFC54C-3BC5-4721-A132-5F0A65D27B48}">
      <dsp:nvSpPr>
        <dsp:cNvPr id="0" name=""/>
        <dsp:cNvSpPr/>
      </dsp:nvSpPr>
      <dsp:spPr>
        <a:xfrm>
          <a:off x="2620528" y="767194"/>
          <a:ext cx="2531343" cy="3037611"/>
        </a:xfrm>
        <a:prstGeom prst="roundRect">
          <a:avLst>
            <a:gd name="adj" fmla="val 5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kern="1200" dirty="0" smtClean="0"/>
            <a:t>Step 2</a:t>
          </a:r>
          <a:endParaRPr lang="en-US" sz="2900" kern="1200" dirty="0"/>
        </a:p>
      </dsp:txBody>
      <dsp:txXfrm rot="16200000">
        <a:off x="1628241" y="1759480"/>
        <a:ext cx="2490841" cy="506268"/>
      </dsp:txXfrm>
    </dsp:sp>
    <dsp:sp modelId="{ED336EC0-8590-4055-A2D6-275203E84E11}">
      <dsp:nvSpPr>
        <dsp:cNvPr id="0" name=""/>
        <dsp:cNvSpPr/>
      </dsp:nvSpPr>
      <dsp:spPr>
        <a:xfrm rot="5400000">
          <a:off x="2410147" y="3179444"/>
          <a:ext cx="446074" cy="379701"/>
        </a:xfrm>
        <a:prstGeom prst="flowChartExtract">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7AA107-D7AD-4BB1-984C-1CD1EA2E50AD}">
      <dsp:nvSpPr>
        <dsp:cNvPr id="0" name=""/>
        <dsp:cNvSpPr/>
      </dsp:nvSpPr>
      <dsp:spPr>
        <a:xfrm>
          <a:off x="3126797" y="767194"/>
          <a:ext cx="1885850" cy="3037611"/>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en-US" sz="3000" kern="1200" dirty="0" smtClean="0"/>
            <a:t>After it’s split, another neutron is released.</a:t>
          </a:r>
          <a:endParaRPr lang="en-US" sz="3000" kern="1200" dirty="0"/>
        </a:p>
      </dsp:txBody>
      <dsp:txXfrm>
        <a:off x="3126797" y="767194"/>
        <a:ext cx="1885850" cy="3037611"/>
      </dsp:txXfrm>
    </dsp:sp>
    <dsp:sp modelId="{CD925B1D-42D6-40B2-A185-4484747930E8}">
      <dsp:nvSpPr>
        <dsp:cNvPr id="0" name=""/>
        <dsp:cNvSpPr/>
      </dsp:nvSpPr>
      <dsp:spPr>
        <a:xfrm>
          <a:off x="5240468" y="767194"/>
          <a:ext cx="2531343" cy="3037611"/>
        </a:xfrm>
        <a:prstGeom prst="roundRect">
          <a:avLst>
            <a:gd name="adj" fmla="val 5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9441" rIns="128905" bIns="0" numCol="1" spcCol="1270" anchor="t" anchorCtr="0">
          <a:noAutofit/>
        </a:bodyPr>
        <a:lstStyle/>
        <a:p>
          <a:pPr lvl="0" algn="r" defTabSz="1289050">
            <a:lnSpc>
              <a:spcPct val="90000"/>
            </a:lnSpc>
            <a:spcBef>
              <a:spcPct val="0"/>
            </a:spcBef>
            <a:spcAft>
              <a:spcPct val="35000"/>
            </a:spcAft>
          </a:pPr>
          <a:r>
            <a:rPr lang="en-US" sz="2900" kern="1200" dirty="0" smtClean="0"/>
            <a:t>Step 3</a:t>
          </a:r>
          <a:endParaRPr lang="en-US" sz="2900" kern="1200" dirty="0"/>
        </a:p>
      </dsp:txBody>
      <dsp:txXfrm rot="16200000">
        <a:off x="4248182" y="1759480"/>
        <a:ext cx="2490841" cy="506268"/>
      </dsp:txXfrm>
    </dsp:sp>
    <dsp:sp modelId="{860CA6F1-658C-4AC7-AE5F-97056B25A3D6}">
      <dsp:nvSpPr>
        <dsp:cNvPr id="0" name=""/>
        <dsp:cNvSpPr/>
      </dsp:nvSpPr>
      <dsp:spPr>
        <a:xfrm rot="5400000">
          <a:off x="5030088" y="3179444"/>
          <a:ext cx="446074" cy="379701"/>
        </a:xfrm>
        <a:prstGeom prst="flowChartExtract">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30A0FF-CC90-4AEC-8612-B9CFE24FCE34}">
      <dsp:nvSpPr>
        <dsp:cNvPr id="0" name=""/>
        <dsp:cNvSpPr/>
      </dsp:nvSpPr>
      <dsp:spPr>
        <a:xfrm>
          <a:off x="5746737" y="767194"/>
          <a:ext cx="1885850" cy="3037611"/>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02870" rIns="0" bIns="0" numCol="1" spcCol="1270" anchor="t" anchorCtr="0">
          <a:noAutofit/>
        </a:bodyPr>
        <a:lstStyle/>
        <a:p>
          <a:pPr lvl="0" algn="l" defTabSz="1333500">
            <a:lnSpc>
              <a:spcPct val="90000"/>
            </a:lnSpc>
            <a:spcBef>
              <a:spcPct val="0"/>
            </a:spcBef>
            <a:spcAft>
              <a:spcPct val="35000"/>
            </a:spcAft>
          </a:pPr>
          <a:r>
            <a:rPr lang="en-US" sz="3000" kern="1200" dirty="0" smtClean="0"/>
            <a:t>Then that neutron splits another, until all the atoms are split.</a:t>
          </a:r>
          <a:endParaRPr lang="en-US" sz="3000" kern="1200" dirty="0"/>
        </a:p>
      </dsp:txBody>
      <dsp:txXfrm>
        <a:off x="5746737" y="767194"/>
        <a:ext cx="1885850" cy="303761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C9A80DDE-B85F-4636-97C2-6FFACB9F8BEF}"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9A80DDE-B85F-4636-97C2-6FFACB9F8BE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9A80DDE-B85F-4636-97C2-6FFACB9F8BE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9A80DDE-B85F-4636-97C2-6FFACB9F8BE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9A80DDE-B85F-4636-97C2-6FFACB9F8BEF}"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9A80DDE-B85F-4636-97C2-6FFACB9F8BE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C9A80DDE-B85F-4636-97C2-6FFACB9F8BEF}"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9A80DDE-B85F-4636-97C2-6FFACB9F8BE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9A80DDE-B85F-4636-97C2-6FFACB9F8BE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178C7F3-CB05-4001-8FAB-D2CB897F4926}" type="datetimeFigureOut">
              <a:rPr lang="en-US" smtClean="0"/>
              <a:pPr/>
              <a:t>2/23/2011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C9A80DDE-B85F-4636-97C2-6FFACB9F8BE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178C7F3-CB05-4001-8FAB-D2CB897F4926}" type="datetimeFigureOut">
              <a:rPr lang="en-US" smtClean="0"/>
              <a:pPr/>
              <a:t>2/23/2011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C9A80DDE-B85F-4636-97C2-6FFACB9F8BE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178C7F3-CB05-4001-8FAB-D2CB897F4926}" type="datetimeFigureOut">
              <a:rPr lang="en-US" smtClean="0"/>
              <a:pPr/>
              <a:t>2/23/2011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9A80DDE-B85F-4636-97C2-6FFACB9F8BE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hyperlink" Target="http://library.thinkquest.org/26742/nuclear.html" TargetMode="Externa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3" Type="http://schemas.openxmlformats.org/officeDocument/2006/relationships/hyperlink" Target="http://encyclopedia.kids.net.au/page/at/Atomic_bomb" TargetMode="External"/><Relationship Id="rId7" Type="http://schemas.openxmlformats.org/officeDocument/2006/relationships/hyperlink" Target="http://library.thinkquest.org/17940/texts/ppcno_cycles/ppcno_cycles.html" TargetMode="Externa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hyperlink" Target="http://answers.askkids.com/How_Stuff_Works/how_does_the_atom_bomb_work" TargetMode="External"/><Relationship Id="rId5" Type="http://schemas.openxmlformats.org/officeDocument/2006/relationships/hyperlink" Target="http://library.thinkquest.org/17940/texts/fission/fission.html" TargetMode="External"/><Relationship Id="rId4" Type="http://schemas.openxmlformats.org/officeDocument/2006/relationships/hyperlink" Target="http://www.qa02.com/edu/how-does-an-atom-bomb-work.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testmoz.com/6499" TargetMode="Externa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hyperlink" Target="http://www.neok12.com/slide-puzzle/Atom-05.htm" TargetMode="External"/><Relationship Id="rId4" Type="http://schemas.openxmlformats.org/officeDocument/2006/relationships/hyperlink" Target="http://togetherville.com/games-for-kids/nuclear-fission-balls?m=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neok12.com/Nuclear-Power.htm" TargetMode="Externa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hyperlink" Target="http://www.teachervision.fen.com/tv/printables/concepts/PStransparencies_9.pdf" TargetMode="External"/><Relationship Id="rId4" Type="http://schemas.openxmlformats.org/officeDocument/2006/relationships/hyperlink" Target="http://www.goalfinder.com/product.asp?productid=85"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audio" Target="file:///C:\Users\sterjenn15\AppData\Local\Microsoft\Windows\Temporary%20Internet%20Files\Content.IE5\Z9T2ZQIZ\MS900437916%5b1%5d.wav"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Layout" Target="../slideLayouts/slideLayout2.xml"/><Relationship Id="rId1" Type="http://schemas.openxmlformats.org/officeDocument/2006/relationships/audio" Target="file:///C:\Users\sterjenn15\AppData\Local\Microsoft\Windows\Temporary%20Internet%20Files\Content.IE5\E87AQTRA\MS900074187%5b1%5d.mid" TargetMode="Externa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28800"/>
            <a:ext cx="7851648" cy="18288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4400"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lin Sans FB" pitchFamily="34" charset="0"/>
              </a:rPr>
              <a:t>Nuclear Energy &amp; Atomic Bombs</a:t>
            </a:r>
            <a:endParaRPr lang="en-US" sz="44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Berlin Sans FB" pitchFamily="34" charset="0"/>
            </a:endParaRPr>
          </a:p>
        </p:txBody>
      </p:sp>
      <p:sp>
        <p:nvSpPr>
          <p:cNvPr id="3" name="Subtitle 2"/>
          <p:cNvSpPr>
            <a:spLocks noGrp="1"/>
          </p:cNvSpPr>
          <p:nvPr>
            <p:ph type="subTitle" idx="1"/>
          </p:nvPr>
        </p:nvSpPr>
        <p:spPr>
          <a:xfrm>
            <a:off x="533400" y="4419600"/>
            <a:ext cx="7854696" cy="1752600"/>
          </a:xfrm>
        </p:spPr>
        <p:txBody>
          <a:bodyPr/>
          <a:lstStyle/>
          <a:p>
            <a:r>
              <a:rPr lang="en-US" dirty="0" smtClean="0"/>
              <a:t>By Jen Sterner </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lstStyle/>
          <a:p>
            <a:r>
              <a:rPr lang="en-US" u="sng" dirty="0" smtClean="0"/>
              <a:t>So why do I care?</a:t>
            </a:r>
            <a:endParaRPr lang="en-US" u="sng" dirty="0"/>
          </a:p>
        </p:txBody>
      </p:sp>
      <p:sp>
        <p:nvSpPr>
          <p:cNvPr id="3" name="Content Placeholder 2"/>
          <p:cNvSpPr>
            <a:spLocks noGrp="1"/>
          </p:cNvSpPr>
          <p:nvPr>
            <p:ph idx="1"/>
          </p:nvPr>
        </p:nvSpPr>
        <p:spPr>
          <a:xfrm>
            <a:off x="609600" y="1676400"/>
            <a:ext cx="8229600" cy="4389120"/>
          </a:xfrm>
        </p:spPr>
        <p:txBody>
          <a:bodyPr>
            <a:normAutofit fontScale="85000" lnSpcReduction="20000"/>
          </a:bodyPr>
          <a:lstStyle/>
          <a:p>
            <a:r>
              <a:rPr lang="en-US" dirty="0" smtClean="0"/>
              <a:t>Atoms, which are so unbelievably small that they needed a new measurement to express their size, are able to create a weapon that can cause:</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To learn move about the effects of atomic bombs, visit:</a:t>
            </a:r>
          </a:p>
          <a:p>
            <a:pPr>
              <a:buNone/>
            </a:pPr>
            <a:r>
              <a:rPr lang="en-US" dirty="0" smtClean="0">
                <a:hlinkClick r:id="rId3"/>
              </a:rPr>
              <a:t>http://library.thinkquest.org/26742/nuclear.html</a:t>
            </a:r>
            <a:r>
              <a:rPr lang="en-US" dirty="0" smtClean="0"/>
              <a:t> </a:t>
            </a:r>
          </a:p>
          <a:p>
            <a:pPr>
              <a:buNone/>
            </a:pPr>
            <a:endParaRPr lang="en-US" dirty="0" smtClean="0"/>
          </a:p>
          <a:p>
            <a:pPr>
              <a:buNone/>
            </a:pPr>
            <a:endParaRPr lang="en-US" dirty="0"/>
          </a:p>
        </p:txBody>
      </p:sp>
      <p:sp>
        <p:nvSpPr>
          <p:cNvPr id="6" name="Oval 5"/>
          <p:cNvSpPr/>
          <p:nvPr/>
        </p:nvSpPr>
        <p:spPr>
          <a:xfrm>
            <a:off x="533400" y="2895600"/>
            <a:ext cx="1905000" cy="1600200"/>
          </a:xfrm>
          <a:prstGeom prst="ellipse">
            <a:avLst/>
          </a:prstGeom>
          <a:solidFill>
            <a:schemeClr val="accent2"/>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1"/>
                </a:solidFill>
              </a:rPr>
              <a:t>Blast waves</a:t>
            </a:r>
            <a:endParaRPr lang="en-US" sz="3200" dirty="0">
              <a:solidFill>
                <a:schemeClr val="bg1"/>
              </a:solidFill>
            </a:endParaRPr>
          </a:p>
        </p:txBody>
      </p:sp>
      <p:sp>
        <p:nvSpPr>
          <p:cNvPr id="7" name="Oval 6"/>
          <p:cNvSpPr/>
          <p:nvPr/>
        </p:nvSpPr>
        <p:spPr>
          <a:xfrm>
            <a:off x="2514600" y="2895600"/>
            <a:ext cx="1905000" cy="1600200"/>
          </a:xfrm>
          <a:prstGeom prst="ellipse">
            <a:avLst/>
          </a:prstGeom>
          <a:solidFill>
            <a:schemeClr val="accent2"/>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Residual nuclear radiation</a:t>
            </a:r>
            <a:endParaRPr lang="en-US" sz="2400" dirty="0">
              <a:solidFill>
                <a:schemeClr val="bg1"/>
              </a:solidFill>
            </a:endParaRPr>
          </a:p>
        </p:txBody>
      </p:sp>
      <p:sp>
        <p:nvSpPr>
          <p:cNvPr id="8" name="Oval 7"/>
          <p:cNvSpPr/>
          <p:nvPr/>
        </p:nvSpPr>
        <p:spPr>
          <a:xfrm>
            <a:off x="6477000" y="2895600"/>
            <a:ext cx="1905000" cy="1600200"/>
          </a:xfrm>
          <a:prstGeom prst="ellipse">
            <a:avLst/>
          </a:prstGeom>
          <a:solidFill>
            <a:schemeClr val="accent2"/>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Initial nuclear radiation</a:t>
            </a:r>
            <a:endParaRPr lang="en-US" sz="2400" dirty="0">
              <a:solidFill>
                <a:schemeClr val="bg1"/>
              </a:solidFill>
            </a:endParaRPr>
          </a:p>
        </p:txBody>
      </p:sp>
      <p:sp>
        <p:nvSpPr>
          <p:cNvPr id="9" name="Oval 8"/>
          <p:cNvSpPr/>
          <p:nvPr/>
        </p:nvSpPr>
        <p:spPr>
          <a:xfrm>
            <a:off x="4419600" y="2895600"/>
            <a:ext cx="1981200" cy="1600200"/>
          </a:xfrm>
          <a:prstGeom prst="ellipse">
            <a:avLst/>
          </a:prstGeom>
          <a:solidFill>
            <a:schemeClr val="accent2"/>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Thermal Radiation</a:t>
            </a:r>
            <a:endParaRPr lang="en-US" sz="2400" dirty="0">
              <a:solidFill>
                <a:schemeClr val="bg1"/>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solidFill>
                  <a:schemeClr val="accent3"/>
                </a:solidFill>
              </a:rPr>
              <a:t>Are atomic bombs dangerous/illegal?</a:t>
            </a:r>
            <a:endParaRPr lang="en-US" u="sng" dirty="0">
              <a:solidFill>
                <a:schemeClr val="accent3"/>
              </a:solidFill>
            </a:endParaRPr>
          </a:p>
        </p:txBody>
      </p:sp>
      <p:sp>
        <p:nvSpPr>
          <p:cNvPr id="3" name="Content Placeholder 2"/>
          <p:cNvSpPr>
            <a:spLocks noGrp="1"/>
          </p:cNvSpPr>
          <p:nvPr>
            <p:ph idx="1"/>
          </p:nvPr>
        </p:nvSpPr>
        <p:spPr/>
        <p:txBody>
          <a:bodyPr>
            <a:normAutofit/>
          </a:bodyPr>
          <a:lstStyle/>
          <a:p>
            <a:r>
              <a:rPr lang="en-US" sz="2800" dirty="0" smtClean="0"/>
              <a:t>The American government has a special license to use nuclear bombs.</a:t>
            </a:r>
          </a:p>
          <a:p>
            <a:pPr>
              <a:buNone/>
            </a:pPr>
            <a:endParaRPr lang="en-US" sz="2800" dirty="0" smtClean="0"/>
          </a:p>
          <a:p>
            <a:r>
              <a:rPr lang="en-US" sz="2800" dirty="0" smtClean="0"/>
              <a:t>The radioactive materials needed to build an atomic bomb are illegal to obtain, so building one is as well.</a:t>
            </a:r>
          </a:p>
          <a:p>
            <a:pPr>
              <a:buNone/>
            </a:pPr>
            <a:endParaRPr lang="en-US" sz="2800" dirty="0" smtClean="0"/>
          </a:p>
          <a:p>
            <a:r>
              <a:rPr lang="en-US" sz="2800" dirty="0" smtClean="0"/>
              <a:t>Also, by having an atomic bomb, you can hurt others.  So yes, it’s pretty much illegal.</a:t>
            </a:r>
          </a:p>
          <a:p>
            <a:endParaRPr lang="en-US" sz="28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chemeClr val="accent1"/>
                </a:solidFill>
              </a:rPr>
              <a:t>What are they used for?</a:t>
            </a:r>
            <a:endParaRPr lang="en-US" u="sng" dirty="0">
              <a:solidFill>
                <a:schemeClr val="accent1"/>
              </a:solidFill>
            </a:endParaRPr>
          </a:p>
        </p:txBody>
      </p:sp>
      <p:sp>
        <p:nvSpPr>
          <p:cNvPr id="3" name="Content Placeholder 2"/>
          <p:cNvSpPr>
            <a:spLocks noGrp="1"/>
          </p:cNvSpPr>
          <p:nvPr>
            <p:ph idx="1"/>
          </p:nvPr>
        </p:nvSpPr>
        <p:spPr/>
        <p:txBody>
          <a:bodyPr>
            <a:normAutofit/>
          </a:bodyPr>
          <a:lstStyle/>
          <a:p>
            <a:r>
              <a:rPr lang="en-US" sz="3600" dirty="0" smtClean="0"/>
              <a:t>Atomic bombs are used simply for weaponry and war means.</a:t>
            </a:r>
          </a:p>
          <a:p>
            <a:endParaRPr lang="en-US" sz="3600" dirty="0" smtClean="0"/>
          </a:p>
          <a:p>
            <a:r>
              <a:rPr lang="en-US" sz="3600" dirty="0" smtClean="0"/>
              <a:t>However, some are built completely for study.</a:t>
            </a:r>
            <a:endParaRPr lang="en-US" sz="36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diamond(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heckerboard(across)">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u="sng" dirty="0" smtClean="0">
                <a:solidFill>
                  <a:schemeClr val="accent2"/>
                </a:solidFill>
              </a:rPr>
              <a:t>Some info:</a:t>
            </a:r>
            <a:endParaRPr lang="en-US" u="sng" dirty="0">
              <a:solidFill>
                <a:schemeClr val="accent2"/>
              </a:solidFill>
            </a:endParaRPr>
          </a:p>
        </p:txBody>
      </p:sp>
      <p:sp>
        <p:nvSpPr>
          <p:cNvPr id="3" name="Content Placeholder 2"/>
          <p:cNvSpPr>
            <a:spLocks noGrp="1"/>
          </p:cNvSpPr>
          <p:nvPr>
            <p:ph idx="1"/>
          </p:nvPr>
        </p:nvSpPr>
        <p:spPr/>
        <p:txBody>
          <a:bodyPr>
            <a:normAutofit fontScale="92500" lnSpcReduction="20000"/>
          </a:bodyPr>
          <a:lstStyle/>
          <a:p>
            <a:r>
              <a:rPr lang="en-US" dirty="0" smtClean="0"/>
              <a:t>For some simple atomic bomb info. </a:t>
            </a:r>
            <a:r>
              <a:rPr lang="en-US" dirty="0" smtClean="0">
                <a:sym typeface="Wingdings" pitchFamily="2" charset="2"/>
              </a:rPr>
              <a:t> </a:t>
            </a:r>
            <a:r>
              <a:rPr lang="en-US" dirty="0" smtClean="0">
                <a:sym typeface="Wingdings" pitchFamily="2" charset="2"/>
                <a:hlinkClick r:id="rId3"/>
              </a:rPr>
              <a:t>http://encyclopedia.kids.net.au/page/at/Atomic_bomb</a:t>
            </a:r>
            <a:r>
              <a:rPr lang="en-US" dirty="0" smtClean="0">
                <a:sym typeface="Wingdings" pitchFamily="2" charset="2"/>
              </a:rPr>
              <a:t> </a:t>
            </a:r>
          </a:p>
          <a:p>
            <a:r>
              <a:rPr lang="en-US" dirty="0" smtClean="0">
                <a:hlinkClick r:id="rId4"/>
              </a:rPr>
              <a:t>http://www.qa02.com/edu/how-does-an-atom-bomb-work.html</a:t>
            </a:r>
            <a:endParaRPr lang="en-US" dirty="0" smtClean="0"/>
          </a:p>
          <a:p>
            <a:r>
              <a:rPr lang="en-US" dirty="0" smtClean="0">
                <a:hlinkClick r:id="rId5"/>
              </a:rPr>
              <a:t>http://library.thinkquest.org/17940/texts/fission/fission.html</a:t>
            </a:r>
            <a:endParaRPr lang="en-US" dirty="0" smtClean="0"/>
          </a:p>
          <a:p>
            <a:r>
              <a:rPr lang="en-US" dirty="0" smtClean="0">
                <a:hlinkClick r:id="rId6"/>
              </a:rPr>
              <a:t>http://answers.askkids.com/How_Stuff_Works/how_does_the_atom_bomb_work</a:t>
            </a:r>
            <a:endParaRPr lang="en-US" dirty="0" smtClean="0"/>
          </a:p>
          <a:p>
            <a:r>
              <a:rPr lang="en-US" dirty="0" smtClean="0">
                <a:hlinkClick r:id="rId7"/>
              </a:rPr>
              <a:t>http://library.thinkquest.org/17940/texts/ppcno_cycles/ppcno_cycles.html</a:t>
            </a:r>
            <a:endParaRPr lang="en-US" dirty="0" smtClean="0"/>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4"/>
                </a:solidFill>
              </a:rPr>
              <a:t>Games!</a:t>
            </a:r>
            <a:endParaRPr lang="en-US" u="sng" dirty="0">
              <a:solidFill>
                <a:schemeClr val="accent4"/>
              </a:solidFill>
            </a:endParaRPr>
          </a:p>
        </p:txBody>
      </p:sp>
      <p:sp>
        <p:nvSpPr>
          <p:cNvPr id="3" name="Content Placeholder 2"/>
          <p:cNvSpPr>
            <a:spLocks noGrp="1"/>
          </p:cNvSpPr>
          <p:nvPr>
            <p:ph idx="1"/>
          </p:nvPr>
        </p:nvSpPr>
        <p:spPr/>
        <p:txBody>
          <a:bodyPr/>
          <a:lstStyle/>
          <a:p>
            <a:r>
              <a:rPr lang="en-US" dirty="0" smtClean="0">
                <a:sym typeface="Wingdings" pitchFamily="2" charset="2"/>
              </a:rPr>
              <a:t>Try my Testmoz!  </a:t>
            </a:r>
            <a:r>
              <a:rPr lang="en-US" dirty="0" smtClean="0">
                <a:sym typeface="Wingdings" pitchFamily="2" charset="2"/>
                <a:hlinkClick r:id="rId3"/>
              </a:rPr>
              <a:t>http://testmoz.com/6499</a:t>
            </a:r>
            <a:r>
              <a:rPr lang="en-US" dirty="0" smtClean="0">
                <a:sym typeface="Wingdings" pitchFamily="2" charset="2"/>
              </a:rPr>
              <a:t> </a:t>
            </a:r>
          </a:p>
          <a:p>
            <a:r>
              <a:rPr lang="en-US" dirty="0" smtClean="0">
                <a:sym typeface="Wingdings" pitchFamily="2" charset="2"/>
              </a:rPr>
              <a:t>Play a fun game about nuclear fission!  </a:t>
            </a:r>
            <a:r>
              <a:rPr lang="en-US" dirty="0" smtClean="0">
                <a:sym typeface="Wingdings" pitchFamily="2" charset="2"/>
                <a:hlinkClick r:id="rId4"/>
              </a:rPr>
              <a:t>http://togetherville.com/games-for-kids/nuclear-fission-balls?m=1</a:t>
            </a:r>
            <a:r>
              <a:rPr lang="en-US" dirty="0" smtClean="0">
                <a:sym typeface="Wingdings" pitchFamily="2" charset="2"/>
              </a:rPr>
              <a:t>   </a:t>
            </a:r>
          </a:p>
          <a:p>
            <a:r>
              <a:rPr lang="en-US" dirty="0" smtClean="0">
                <a:sym typeface="Wingdings" pitchFamily="2" charset="2"/>
              </a:rPr>
              <a:t>Do a puzzle with a uranium atom!  </a:t>
            </a:r>
            <a:r>
              <a:rPr lang="en-US" dirty="0" smtClean="0">
                <a:sym typeface="Wingdings" pitchFamily="2" charset="2"/>
                <a:hlinkClick r:id="rId5"/>
              </a:rPr>
              <a:t>http://www.neok12.com/slide-puzzle/Atom-05.htm</a:t>
            </a:r>
            <a:r>
              <a:rPr lang="en-US" dirty="0" smtClean="0">
                <a:sym typeface="Wingdings" pitchFamily="2" charset="2"/>
              </a:rPr>
              <a:t> </a:t>
            </a:r>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solidFill>
                  <a:schemeClr val="accent6"/>
                </a:solidFill>
              </a:rPr>
              <a:t>Learning Links:</a:t>
            </a:r>
            <a:endParaRPr lang="en-US" u="sng" dirty="0">
              <a:solidFill>
                <a:schemeClr val="accent6"/>
              </a:solidFill>
            </a:endParaRPr>
          </a:p>
        </p:txBody>
      </p:sp>
      <p:sp>
        <p:nvSpPr>
          <p:cNvPr id="3" name="Content Placeholder 2"/>
          <p:cNvSpPr>
            <a:spLocks noGrp="1"/>
          </p:cNvSpPr>
          <p:nvPr>
            <p:ph idx="1"/>
          </p:nvPr>
        </p:nvSpPr>
        <p:spPr/>
        <p:txBody>
          <a:bodyPr/>
          <a:lstStyle/>
          <a:p>
            <a:r>
              <a:rPr lang="en-US" dirty="0" smtClean="0">
                <a:sym typeface="Wingdings" pitchFamily="2" charset="2"/>
              </a:rPr>
              <a:t>Watch some nuclear videos!  </a:t>
            </a:r>
            <a:r>
              <a:rPr lang="en-US" dirty="0" smtClean="0">
                <a:sym typeface="Wingdings" pitchFamily="2" charset="2"/>
                <a:hlinkClick r:id="rId3"/>
              </a:rPr>
              <a:t>http://www.neok12.com/Nuclear-Power.htm</a:t>
            </a:r>
            <a:r>
              <a:rPr lang="en-US" dirty="0" smtClean="0">
                <a:sym typeface="Wingdings" pitchFamily="2" charset="2"/>
              </a:rPr>
              <a:t> </a:t>
            </a:r>
          </a:p>
          <a:p>
            <a:r>
              <a:rPr lang="en-US" dirty="0" smtClean="0">
                <a:sym typeface="Wingdings" pitchFamily="2" charset="2"/>
              </a:rPr>
              <a:t>Learn about nuclear fusion in the sun!  </a:t>
            </a:r>
            <a:r>
              <a:rPr lang="en-US" dirty="0" smtClean="0">
                <a:sym typeface="Wingdings" pitchFamily="2" charset="2"/>
                <a:hlinkClick r:id="rId4"/>
              </a:rPr>
              <a:t>http://www.goalfinder.com/product.asp?productid=85</a:t>
            </a:r>
            <a:endParaRPr lang="en-US" dirty="0" smtClean="0">
              <a:sym typeface="Wingdings" pitchFamily="2" charset="2"/>
            </a:endParaRPr>
          </a:p>
          <a:p>
            <a:r>
              <a:rPr lang="en-US" dirty="0" smtClean="0">
                <a:sym typeface="Wingdings" pitchFamily="2" charset="2"/>
                <a:hlinkClick r:id="rId5"/>
              </a:rPr>
              <a:t>http://www.teachervision.fen.com/tv/printables/concepts/PStransparencies_9.pdf</a:t>
            </a:r>
            <a:r>
              <a:rPr lang="en-US" dirty="0" smtClean="0">
                <a:sym typeface="Wingdings" pitchFamily="2" charset="2"/>
              </a:rPr>
              <a:t> </a:t>
            </a:r>
          </a:p>
          <a:p>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5400" y="1600200"/>
            <a:ext cx="6608316" cy="433965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3800" b="1" cap="none" spc="0" dirty="0" smtClean="0">
                <a:ln w="11430"/>
                <a:gradFill flip="none" rotWithShape="1">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13500000" scaled="1"/>
                  <a:tileRect/>
                </a:gradFill>
                <a:effectLst>
                  <a:glow rad="228600">
                    <a:schemeClr val="accent3">
                      <a:satMod val="175000"/>
                      <a:alpha val="40000"/>
                    </a:schemeClr>
                  </a:glow>
                  <a:outerShdw blurRad="80000" dist="40000" dir="5040000" algn="tl">
                    <a:srgbClr val="000000">
                      <a:alpha val="30000"/>
                    </a:srgbClr>
                  </a:outerShdw>
                </a:effectLst>
              </a:rPr>
              <a:t>The </a:t>
            </a:r>
            <a:r>
              <a:rPr lang="en-US" sz="13800" b="1" dirty="0" smtClean="0">
                <a:ln w="11430"/>
                <a:gradFill flip="none" rotWithShape="1">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13500000" scaled="1"/>
                  <a:tileRect/>
                </a:gradFill>
                <a:effectLst>
                  <a:glow rad="228600">
                    <a:schemeClr val="accent3">
                      <a:satMod val="175000"/>
                      <a:alpha val="40000"/>
                    </a:schemeClr>
                  </a:glow>
                  <a:outerShdw blurRad="80000" dist="40000" dir="5040000" algn="tl">
                    <a:srgbClr val="000000">
                      <a:alpha val="30000"/>
                    </a:srgbClr>
                  </a:outerShdw>
                </a:effectLst>
              </a:rPr>
              <a:t>End </a:t>
            </a:r>
            <a:r>
              <a:rPr lang="en-US" sz="13800" b="1" cap="none" spc="0" dirty="0" smtClean="0">
                <a:ln w="11430"/>
                <a:gradFill flip="none" rotWithShape="1">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13500000" scaled="1"/>
                  <a:tileRect/>
                </a:gradFill>
                <a:effectLst>
                  <a:glow rad="228600">
                    <a:schemeClr val="accent3">
                      <a:satMod val="175000"/>
                      <a:alpha val="40000"/>
                    </a:schemeClr>
                  </a:glow>
                  <a:outerShdw blurRad="80000" dist="40000" dir="5040000" algn="tl">
                    <a:srgbClr val="000000">
                      <a:alpha val="30000"/>
                    </a:srgbClr>
                  </a:outerShdw>
                </a:effectLst>
                <a:sym typeface="Wingdings" pitchFamily="2" charset="2"/>
              </a:rPr>
              <a:t></a:t>
            </a:r>
            <a:endParaRPr lang="en-US" sz="13800" b="1" cap="none" spc="0" dirty="0">
              <a:ln w="11430"/>
              <a:gradFill flip="none" rotWithShape="1">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13500000" scaled="1"/>
                <a:tileRect/>
              </a:gradFill>
              <a:effectLst>
                <a:glow rad="228600">
                  <a:schemeClr val="accent3">
                    <a:satMod val="175000"/>
                    <a:alpha val="40000"/>
                  </a:schemeClr>
                </a:glow>
                <a:outerShdw blurRad="80000" dist="40000" dir="5040000" algn="tl">
                  <a:srgbClr val="000000">
                    <a:alpha val="30000"/>
                  </a:srgbClr>
                </a:outerShdw>
              </a:effectLst>
            </a:endParaRPr>
          </a:p>
        </p:txBody>
      </p:sp>
      <p:sp>
        <p:nvSpPr>
          <p:cNvPr id="2" name="Title 1"/>
          <p:cNvSpPr>
            <a:spLocks noGrp="1"/>
          </p:cNvSpPr>
          <p:nvPr>
            <p:ph type="title"/>
          </p:nvPr>
        </p:nvSpPr>
        <p:spPr/>
        <p:txBody>
          <a:bodyPr/>
          <a:lstStyle/>
          <a:p>
            <a:endParaRPr lang="en-US" dirty="0"/>
          </a:p>
        </p:txBody>
      </p:sp>
      <p:pic>
        <p:nvPicPr>
          <p:cNvPr id="5" name="Content Placeholder 4" descr="thanks for watching thing.jpg"/>
          <p:cNvPicPr>
            <a:picLocks noGrp="1" noChangeAspect="1"/>
          </p:cNvPicPr>
          <p:nvPr>
            <p:ph idx="1"/>
          </p:nvPr>
        </p:nvPicPr>
        <p:blipFill>
          <a:blip r:embed="rId3" cstate="print"/>
          <a:srcRect t="7026"/>
          <a:stretch>
            <a:fillRect/>
          </a:stretch>
        </p:blipFill>
        <p:spPr>
          <a:xfrm>
            <a:off x="1295400" y="2057400"/>
            <a:ext cx="6858000" cy="3025019"/>
          </a:xfr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0" fill="hold"/>
                                        <p:tgtEl>
                                          <p:spTgt spid="4"/>
                                        </p:tgtEl>
                                        <p:attrNameLst>
                                          <p:attrName>ppt_x</p:attrName>
                                        </p:attrNameLst>
                                      </p:cBhvr>
                                      <p:tavLst>
                                        <p:tav tm="0">
                                          <p:val>
                                            <p:strVal val="#ppt_x"/>
                                          </p:val>
                                        </p:tav>
                                        <p:tav tm="100000">
                                          <p:val>
                                            <p:strVal val="#ppt_x"/>
                                          </p:val>
                                        </p:tav>
                                      </p:tavLst>
                                    </p:anim>
                                    <p:anim calcmode="lin" valueType="num">
                                      <p:cBhvr>
                                        <p:cTn id="8" dur="15000" fill="hold"/>
                                        <p:tgtEl>
                                          <p:spTgt spid="4"/>
                                        </p:tgtEl>
                                        <p:attrNameLst>
                                          <p:attrName>ppt_y</p:attrName>
                                        </p:attrNameLst>
                                      </p:cBhvr>
                                      <p:tavLst>
                                        <p:tav tm="0">
                                          <p:val>
                                            <p:strVal val="#ppt_y+1"/>
                                          </p:val>
                                        </p:tav>
                                        <p:tav tm="100000">
                                          <p:val>
                                            <p:strVal val="#ppt_y-1"/>
                                          </p:val>
                                        </p:tav>
                                      </p:tavLst>
                                    </p:anim>
                                  </p:childTnLst>
                                </p:cTn>
                              </p:par>
                            </p:childTnLst>
                          </p:cTn>
                        </p:par>
                        <p:par>
                          <p:cTn id="9" fill="hold">
                            <p:stCondLst>
                              <p:cond delay="15000"/>
                            </p:stCondLst>
                            <p:childTnLst>
                              <p:par>
                                <p:cTn id="10" presetID="48" presetClass="entr" presetSubtype="0" ac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3" name="Content Placeholder 2"/>
          <p:cNvSpPr>
            <a:spLocks noGrp="1"/>
          </p:cNvSpPr>
          <p:nvPr>
            <p:ph idx="1"/>
          </p:nvPr>
        </p:nvSpPr>
        <p:spPr/>
        <p:txBody>
          <a:bodyPr/>
          <a:lstStyle/>
          <a:p>
            <a:r>
              <a:rPr lang="en-US" dirty="0" smtClean="0"/>
              <a:t>This </a:t>
            </a:r>
            <a:r>
              <a:rPr lang="en-US" dirty="0" err="1" smtClean="0"/>
              <a:t>powerpoint</a:t>
            </a:r>
            <a:r>
              <a:rPr lang="en-US" dirty="0" smtClean="0"/>
              <a:t> is INTERACTIVE !!</a:t>
            </a:r>
          </a:p>
          <a:p>
            <a:r>
              <a:rPr lang="en-US" dirty="0" smtClean="0"/>
              <a:t>So:</a:t>
            </a:r>
          </a:p>
          <a:p>
            <a:pPr lvl="1"/>
            <a:r>
              <a:rPr lang="en-US" dirty="0" smtClean="0"/>
              <a:t>Follow the directions</a:t>
            </a:r>
          </a:p>
          <a:p>
            <a:pPr lvl="1"/>
            <a:r>
              <a:rPr lang="en-US" dirty="0" smtClean="0"/>
              <a:t>Click on the links</a:t>
            </a:r>
          </a:p>
          <a:p>
            <a:pPr lvl="1"/>
            <a:r>
              <a:rPr lang="en-US" dirty="0" smtClean="0"/>
              <a:t>And …. Explore, go crazy, whatever </a:t>
            </a:r>
            <a:r>
              <a:rPr lang="en-US" dirty="0" smtClean="0">
                <a:sym typeface="Wingdings" pitchFamily="2" charset="2"/>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250" autoRev="1" fill="hold">
                                          <p:stCondLst>
                                            <p:cond delay="0"/>
                                          </p:stCondLst>
                                        </p:cTn>
                                        <p:tgtEl>
                                          <p:spTgt spid="3">
                                            <p:txEl>
                                              <p:pRg st="0" end="0"/>
                                            </p:txEl>
                                          </p:spTgt>
                                        </p:tgtEl>
                                        <p:attrNameLst>
                                          <p:attrName>ppt_w</p:attrName>
                                        </p:attrNameLst>
                                      </p:cBhvr>
                                    </p:anim>
                                    <p:anim by="(#ppt_w*0.50)" calcmode="lin" valueType="num">
                                      <p:cBhvr>
                                        <p:cTn id="8" dur="250" decel="50000" autoRev="1" fill="hold">
                                          <p:stCondLst>
                                            <p:cond delay="0"/>
                                          </p:stCondLst>
                                        </p:cTn>
                                        <p:tgtEl>
                                          <p:spTgt spid="3">
                                            <p:txEl>
                                              <p:pRg st="0" end="0"/>
                                            </p:txEl>
                                          </p:spTgt>
                                        </p:tgtEl>
                                        <p:attrNameLst>
                                          <p:attrName>ppt_x</p:attrName>
                                        </p:attrNameLst>
                                      </p:cBhvr>
                                    </p:anim>
                                    <p:anim from="(-#ppt_h/2)" to="(#ppt_y)" calcmode="lin" valueType="num">
                                      <p:cBhvr>
                                        <p:cTn id="9" dur="500" fill="hold">
                                          <p:stCondLst>
                                            <p:cond delay="0"/>
                                          </p:stCondLst>
                                        </p:cTn>
                                        <p:tgtEl>
                                          <p:spTgt spid="3">
                                            <p:txEl>
                                              <p:pRg st="0" end="0"/>
                                            </p:txEl>
                                          </p:spTgt>
                                        </p:tgtEl>
                                        <p:attrNameLst>
                                          <p:attrName>ppt_y</p:attrName>
                                        </p:attrNameLst>
                                      </p:cBhvr>
                                    </p:anim>
                                    <p:animRot by="21600000">
                                      <p:cBhvr>
                                        <p:cTn id="10" dur="500" fill="hold">
                                          <p:stCondLst>
                                            <p:cond delay="0"/>
                                          </p:stCondLst>
                                        </p:cTn>
                                        <p:tgtEl>
                                          <p:spTgt spid="3">
                                            <p:txEl>
                                              <p:pRg st="0" end="0"/>
                                            </p:txEl>
                                          </p:spTgt>
                                        </p:tgtEl>
                                        <p:attrNameLst>
                                          <p:attrName>r</p:attrName>
                                        </p:attrNameLst>
                                      </p:cBhvr>
                                    </p:animRot>
                                  </p:childTnLst>
                                </p:cTn>
                              </p:par>
                            </p:childTnLst>
                          </p:cTn>
                        </p:par>
                        <p:par>
                          <p:cTn id="11" fill="hold">
                            <p:stCondLst>
                              <p:cond delay="1900"/>
                            </p:stCondLst>
                            <p:childTnLst>
                              <p:par>
                                <p:cTn id="12" presetID="3" presetClass="entr" presetSubtype="10" fill="hold"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linds(horizontal)">
                                      <p:cBhvr>
                                        <p:cTn id="14" dur="500"/>
                                        <p:tgtEl>
                                          <p:spTgt spid="3">
                                            <p:txEl>
                                              <p:pRg st="1" end="1"/>
                                            </p:txEl>
                                          </p:spTgt>
                                        </p:tgtEl>
                                      </p:cBhvr>
                                    </p:animEffect>
                                  </p:childTnLst>
                                </p:cTn>
                              </p:par>
                            </p:childTnLst>
                          </p:cTn>
                        </p:par>
                        <p:par>
                          <p:cTn id="15" fill="hold">
                            <p:stCondLst>
                              <p:cond delay="2400"/>
                            </p:stCondLst>
                            <p:childTnLst>
                              <p:par>
                                <p:cTn id="16" presetID="3" presetClass="entr" presetSubtype="10" fill="hold"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childTnLst>
                          </p:cTn>
                        </p:par>
                        <p:par>
                          <p:cTn id="19" fill="hold">
                            <p:stCondLst>
                              <p:cond delay="2900"/>
                            </p:stCondLst>
                            <p:childTnLst>
                              <p:par>
                                <p:cTn id="20" presetID="3" presetClass="entr" presetSubtype="10"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par>
                          <p:cTn id="23" fill="hold">
                            <p:stCondLst>
                              <p:cond delay="3400"/>
                            </p:stCondLst>
                            <p:childTnLst>
                              <p:par>
                                <p:cTn id="24" presetID="3" presetClass="entr" presetSubtype="10" fill="hold" nodeType="after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linds(horizontal)">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is an Atomic Bomb?</a:t>
            </a:r>
            <a:endParaRPr lang="en-US" u="sng" dirty="0"/>
          </a:p>
        </p:txBody>
      </p:sp>
      <p:sp>
        <p:nvSpPr>
          <p:cNvPr id="3" name="Content Placeholder 2"/>
          <p:cNvSpPr>
            <a:spLocks noGrp="1"/>
          </p:cNvSpPr>
          <p:nvPr>
            <p:ph idx="1"/>
          </p:nvPr>
        </p:nvSpPr>
        <p:spPr/>
        <p:txBody>
          <a:bodyPr/>
          <a:lstStyle/>
          <a:p>
            <a:r>
              <a:rPr lang="en-US" dirty="0" smtClean="0"/>
              <a:t>It is a weapon in which an enormous amount of energy is released through nuclear fission </a:t>
            </a:r>
            <a:r>
              <a:rPr lang="en-US" smtClean="0"/>
              <a:t>or fusion.</a:t>
            </a:r>
            <a:endParaRPr lang="en-US" dirty="0" smtClean="0"/>
          </a:p>
          <a:p>
            <a:r>
              <a:rPr lang="en-US" dirty="0" smtClean="0"/>
              <a:t>They are very dangerous!!</a:t>
            </a:r>
          </a:p>
          <a:p>
            <a:r>
              <a:rPr lang="en-US" dirty="0" smtClean="0"/>
              <a:t>Atomic explosions can be made through fission and fusion of Uranium-235. </a:t>
            </a:r>
          </a:p>
          <a:p>
            <a:endParaRPr lang="en-US" dirty="0"/>
          </a:p>
        </p:txBody>
      </p:sp>
      <p:sp>
        <p:nvSpPr>
          <p:cNvPr id="4" name="TextBox 3"/>
          <p:cNvSpPr txBox="1"/>
          <p:nvPr/>
        </p:nvSpPr>
        <p:spPr>
          <a:xfrm>
            <a:off x="2133600" y="2362200"/>
            <a:ext cx="4724400" cy="2308324"/>
          </a:xfrm>
          <a:prstGeom prst="rect">
            <a:avLst/>
          </a:prstGeom>
          <a:noFill/>
        </p:spPr>
        <p:txBody>
          <a:bodyPr wrap="square" rtlCol="0">
            <a:spAutoFit/>
          </a:bodyPr>
          <a:lstStyle/>
          <a:p>
            <a:pPr algn="ctr"/>
            <a:r>
              <a:rPr lang="en-US" sz="4800" dirty="0" smtClean="0"/>
              <a:t>Take a guess!  Discuss it with a friend.</a:t>
            </a:r>
            <a:endParaRPr lang="en-US" sz="48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80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3"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5" dur="80"/>
                                        <p:tgtEl>
                                          <p:spTgt spid="4">
                                            <p:txEl>
                                              <p:pRg st="0" end="0"/>
                                            </p:txEl>
                                          </p:spTgt>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8" presetClass="exit" presetSubtype="16" fill="hold" nodeType="clickEffect">
                                  <p:stCondLst>
                                    <p:cond delay="0"/>
                                  </p:stCondLst>
                                  <p:iterate type="lt">
                                    <p:tmPct val="0"/>
                                  </p:iterate>
                                  <p:childTnLst>
                                    <p:animEffect transition="out" filter="diamond(in)">
                                      <p:cBhvr>
                                        <p:cTn id="19" dur="2000"/>
                                        <p:tgtEl>
                                          <p:spTgt spid="4">
                                            <p:txEl>
                                              <p:pRg st="0" end="0"/>
                                            </p:txEl>
                                          </p:spTgt>
                                        </p:tgtEl>
                                      </p:cBhvr>
                                    </p:animEffect>
                                    <p:set>
                                      <p:cBhvr>
                                        <p:cTn id="20" dur="1" fill="hold">
                                          <p:stCondLst>
                                            <p:cond delay="1999"/>
                                          </p:stCondLst>
                                        </p:cTn>
                                        <p:tgtEl>
                                          <p:spTgt spid="4">
                                            <p:txEl>
                                              <p:pRg st="0" end="0"/>
                                            </p:txEl>
                                          </p:spTgt>
                                        </p:tgtEl>
                                        <p:attrNameLst>
                                          <p:attrName>style.visibility</p:attrName>
                                        </p:attrNameLst>
                                      </p:cBhvr>
                                      <p:to>
                                        <p:strVal val="hidden"/>
                                      </p:to>
                                    </p:set>
                                  </p:childTnLst>
                                </p:cTn>
                              </p:par>
                            </p:childTnLst>
                          </p:cTn>
                        </p:par>
                        <p:par>
                          <p:cTn id="21" fill="hold">
                            <p:stCondLst>
                              <p:cond delay="2000"/>
                            </p:stCondLst>
                            <p:childTnLst>
                              <p:par>
                                <p:cTn id="22" presetID="45" presetClass="entr" presetSubtype="0" fill="hold" grpId="0" nodeType="afterEffect">
                                  <p:stCondLst>
                                    <p:cond delay="0"/>
                                  </p:stCondLst>
                                  <p:iterate type="lt">
                                    <p:tmPct val="10000"/>
                                  </p:iterate>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26"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27" fill="hold">
                            <p:stCondLst>
                              <p:cond delay="6550"/>
                            </p:stCondLst>
                            <p:childTnLst>
                              <p:par>
                                <p:cTn id="28" presetID="45" presetClass="entr" presetSubtype="0" fill="hold" grpId="0" nodeType="afterEffect">
                                  <p:stCondLst>
                                    <p:cond delay="0"/>
                                  </p:stCondLst>
                                  <p:iterate type="lt">
                                    <p:tmPct val="10000"/>
                                  </p:iterate>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500"/>
                                        <p:tgtEl>
                                          <p:spTgt spid="3">
                                            <p:txEl>
                                              <p:pRg st="1" end="1"/>
                                            </p:txEl>
                                          </p:spTgt>
                                        </p:tgtEl>
                                      </p:cBhvr>
                                    </p:animEffect>
                                    <p:anim calcmode="lin" valueType="num">
                                      <p:cBhvr>
                                        <p:cTn id="31" dur="5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32"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33" fill="hold">
                            <p:stCondLst>
                              <p:cond delay="8100"/>
                            </p:stCondLst>
                            <p:childTnLst>
                              <p:par>
                                <p:cTn id="34" presetID="45" presetClass="entr" presetSubtype="0" fill="hold" grpId="0" nodeType="afterEffect">
                                  <p:stCondLst>
                                    <p:cond delay="0"/>
                                  </p:stCondLst>
                                  <p:iterate type="lt">
                                    <p:tmPct val="10000"/>
                                  </p:iterate>
                                  <p:childTnLst>
                                    <p:set>
                                      <p:cBhvr>
                                        <p:cTn id="35" dur="1" fill="hold">
                                          <p:stCondLst>
                                            <p:cond delay="0"/>
                                          </p:stCondLst>
                                        </p:cTn>
                                        <p:tgtEl>
                                          <p:spTgt spid="3">
                                            <p:txEl>
                                              <p:pRg st="2" end="2"/>
                                            </p:txEl>
                                          </p:spTgt>
                                        </p:tgtEl>
                                        <p:attrNameLst>
                                          <p:attrName>style.visibility</p:attrName>
                                        </p:attrNameLst>
                                      </p:cBhvr>
                                      <p:to>
                                        <p:strVal val="visible"/>
                                      </p:to>
                                    </p:set>
                                    <p:animEffect transition="in" filter="fade">
                                      <p:cBhvr>
                                        <p:cTn id="36" dur="500"/>
                                        <p:tgtEl>
                                          <p:spTgt spid="3">
                                            <p:txEl>
                                              <p:pRg st="2" end="2"/>
                                            </p:txEl>
                                          </p:spTgt>
                                        </p:tgtEl>
                                      </p:cBhvr>
                                    </p:animEffect>
                                    <p:anim calcmode="lin" valueType="num">
                                      <p:cBhvr>
                                        <p:cTn id="37" dur="5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pPr algn="ctr"/>
            <a:r>
              <a:rPr lang="en-US" u="sng" dirty="0" smtClean="0"/>
              <a:t>Atomic bombs become famous</a:t>
            </a:r>
            <a:endParaRPr lang="en-US" u="sng" dirty="0"/>
          </a:p>
        </p:txBody>
      </p:sp>
      <p:sp>
        <p:nvSpPr>
          <p:cNvPr id="4" name="Rounded Rectangle 3"/>
          <p:cNvSpPr/>
          <p:nvPr/>
        </p:nvSpPr>
        <p:spPr>
          <a:xfrm>
            <a:off x="381000" y="1447800"/>
            <a:ext cx="2819400" cy="19050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dirty="0" smtClean="0">
                <a:solidFill>
                  <a:schemeClr val="bg1"/>
                </a:solidFill>
              </a:rPr>
              <a:t>During World War II, Hitler was developing a plan to create the atomic bomb.</a:t>
            </a:r>
            <a:endParaRPr lang="en-US" sz="2400" dirty="0">
              <a:solidFill>
                <a:schemeClr val="bg1"/>
              </a:solidFill>
            </a:endParaRPr>
          </a:p>
        </p:txBody>
      </p:sp>
      <p:sp>
        <p:nvSpPr>
          <p:cNvPr id="5" name="Trapezoid 4"/>
          <p:cNvSpPr/>
          <p:nvPr/>
        </p:nvSpPr>
        <p:spPr>
          <a:xfrm>
            <a:off x="2514600" y="2362200"/>
            <a:ext cx="4038600" cy="2362200"/>
          </a:xfrm>
          <a:prstGeom prst="trapezoi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dirty="0" smtClean="0">
                <a:solidFill>
                  <a:schemeClr val="bg1"/>
                </a:solidFill>
              </a:rPr>
              <a:t>A Jewish scientist was afraid what Hitler might do when he had the atomic bomb, so he wrote President Roosevelt convincing him to try and beat Germany to the first atomic bomb.</a:t>
            </a:r>
            <a:endParaRPr lang="en-US" sz="2000" dirty="0">
              <a:solidFill>
                <a:schemeClr val="bg1"/>
              </a:solidFill>
            </a:endParaRPr>
          </a:p>
        </p:txBody>
      </p:sp>
      <p:sp>
        <p:nvSpPr>
          <p:cNvPr id="6" name="Teardrop 5"/>
          <p:cNvSpPr/>
          <p:nvPr/>
        </p:nvSpPr>
        <p:spPr>
          <a:xfrm>
            <a:off x="5867400" y="3581400"/>
            <a:ext cx="2971800" cy="3048000"/>
          </a:xfrm>
          <a:prstGeom prst="teardrop">
            <a:avLst>
              <a:gd name="adj" fmla="val 112622"/>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r"/>
            <a:r>
              <a:rPr lang="en-US" sz="2000" dirty="0" smtClean="0">
                <a:solidFill>
                  <a:schemeClr val="bg1"/>
                </a:solidFill>
              </a:rPr>
              <a:t>In 1942, Roosevelt gave the ok for scientists to start the “Manhattan Project”, the search for the atomic bomb in science.</a:t>
            </a:r>
            <a:endParaRPr lang="en-US" sz="2000" dirty="0">
              <a:solidFill>
                <a:schemeClr val="bg1"/>
              </a:solidFill>
            </a:endParaRPr>
          </a:p>
        </p:txBody>
      </p:sp>
      <p:sp>
        <p:nvSpPr>
          <p:cNvPr id="7" name="Diamond 6"/>
          <p:cNvSpPr/>
          <p:nvPr/>
        </p:nvSpPr>
        <p:spPr>
          <a:xfrm>
            <a:off x="5715000" y="1066800"/>
            <a:ext cx="3124200" cy="266700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solidFill>
                  <a:schemeClr val="bg1"/>
                </a:solidFill>
              </a:rPr>
              <a:t>Albert Einstein even signed the letter to Roosevelt!</a:t>
            </a:r>
            <a:endParaRPr lang="en-US" sz="2200" dirty="0">
              <a:solidFill>
                <a:schemeClr val="bg1"/>
              </a:solidFill>
            </a:endParaRPr>
          </a:p>
        </p:txBody>
      </p:sp>
      <p:sp>
        <p:nvSpPr>
          <p:cNvPr id="9" name="Snip Diagonal Corner Rectangle 8"/>
          <p:cNvSpPr/>
          <p:nvPr/>
        </p:nvSpPr>
        <p:spPr>
          <a:xfrm>
            <a:off x="457200" y="4724400"/>
            <a:ext cx="4648200" cy="1981200"/>
          </a:xfrm>
          <a:prstGeom prst="snip2Diag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dirty="0" smtClean="0">
                <a:solidFill>
                  <a:schemeClr val="bg1"/>
                </a:solidFill>
              </a:rPr>
              <a:t>Even after Germany had given up, America pursued on.  After the first test, the scientists realized just how much power they were working with was far more than they had originally imagined.</a:t>
            </a:r>
            <a:endParaRPr lang="en-US" sz="2000" dirty="0">
              <a:solidFill>
                <a:schemeClr val="bg1"/>
              </a:solidFill>
            </a:endParaRPr>
          </a:p>
        </p:txBody>
      </p:sp>
      <p:sp>
        <p:nvSpPr>
          <p:cNvPr id="11" name="TextBox 10"/>
          <p:cNvSpPr txBox="1"/>
          <p:nvPr/>
        </p:nvSpPr>
        <p:spPr>
          <a:xfrm>
            <a:off x="457200" y="762000"/>
            <a:ext cx="533400" cy="769441"/>
          </a:xfrm>
          <a:prstGeom prst="rect">
            <a:avLst/>
          </a:prstGeom>
          <a:solidFill>
            <a:schemeClr val="accent2"/>
          </a:solidFill>
        </p:spPr>
        <p:txBody>
          <a:bodyPr wrap="square" rtlCol="0">
            <a:spAutoFit/>
          </a:bodyPr>
          <a:lstStyle/>
          <a:p>
            <a:r>
              <a:rPr lang="en-US" sz="4400" dirty="0" smtClean="0">
                <a:solidFill>
                  <a:schemeClr val="bg1"/>
                </a:solidFill>
                <a:latin typeface="Broadway" pitchFamily="82" charset="0"/>
              </a:rPr>
              <a:t>1</a:t>
            </a:r>
            <a:endParaRPr lang="en-US" sz="4400" dirty="0">
              <a:solidFill>
                <a:schemeClr val="bg1"/>
              </a:solidFill>
              <a:latin typeface="Broadway" pitchFamily="82" charset="0"/>
            </a:endParaRPr>
          </a:p>
        </p:txBody>
      </p:sp>
      <p:sp>
        <p:nvSpPr>
          <p:cNvPr id="12" name="TextBox 11"/>
          <p:cNvSpPr txBox="1"/>
          <p:nvPr/>
        </p:nvSpPr>
        <p:spPr>
          <a:xfrm>
            <a:off x="304800" y="4495800"/>
            <a:ext cx="533400" cy="769441"/>
          </a:xfrm>
          <a:prstGeom prst="rect">
            <a:avLst/>
          </a:prstGeom>
          <a:solidFill>
            <a:schemeClr val="accent1"/>
          </a:solidFill>
        </p:spPr>
        <p:txBody>
          <a:bodyPr wrap="square" rtlCol="0">
            <a:spAutoFit/>
          </a:bodyPr>
          <a:lstStyle/>
          <a:p>
            <a:r>
              <a:rPr lang="en-US" sz="4400" dirty="0" smtClean="0">
                <a:solidFill>
                  <a:schemeClr val="bg1"/>
                </a:solidFill>
                <a:latin typeface="Broadway" pitchFamily="82" charset="0"/>
              </a:rPr>
              <a:t>5</a:t>
            </a:r>
            <a:endParaRPr lang="en-US" sz="4400" dirty="0">
              <a:solidFill>
                <a:schemeClr val="bg1"/>
              </a:solidFill>
              <a:latin typeface="Broadway" pitchFamily="82" charset="0"/>
            </a:endParaRPr>
          </a:p>
        </p:txBody>
      </p:sp>
      <p:sp>
        <p:nvSpPr>
          <p:cNvPr id="13" name="TextBox 12"/>
          <p:cNvSpPr txBox="1"/>
          <p:nvPr/>
        </p:nvSpPr>
        <p:spPr>
          <a:xfrm>
            <a:off x="8382000" y="3276600"/>
            <a:ext cx="533400" cy="769441"/>
          </a:xfrm>
          <a:prstGeom prst="rect">
            <a:avLst/>
          </a:prstGeom>
          <a:solidFill>
            <a:schemeClr val="accent3"/>
          </a:solidFill>
        </p:spPr>
        <p:txBody>
          <a:bodyPr wrap="square" rtlCol="0">
            <a:spAutoFit/>
          </a:bodyPr>
          <a:lstStyle/>
          <a:p>
            <a:r>
              <a:rPr lang="en-US" sz="4400" dirty="0" smtClean="0">
                <a:solidFill>
                  <a:schemeClr val="bg1"/>
                </a:solidFill>
                <a:latin typeface="Broadway" pitchFamily="82" charset="0"/>
              </a:rPr>
              <a:t>4</a:t>
            </a:r>
            <a:endParaRPr lang="en-US" sz="4400" dirty="0">
              <a:solidFill>
                <a:schemeClr val="bg1"/>
              </a:solidFill>
              <a:latin typeface="Broadway" pitchFamily="82" charset="0"/>
            </a:endParaRPr>
          </a:p>
        </p:txBody>
      </p:sp>
      <p:sp>
        <p:nvSpPr>
          <p:cNvPr id="14" name="TextBox 13"/>
          <p:cNvSpPr txBox="1"/>
          <p:nvPr/>
        </p:nvSpPr>
        <p:spPr>
          <a:xfrm>
            <a:off x="5943600" y="1600200"/>
            <a:ext cx="533400" cy="769441"/>
          </a:xfrm>
          <a:prstGeom prst="rect">
            <a:avLst/>
          </a:prstGeom>
          <a:solidFill>
            <a:schemeClr val="bg2"/>
          </a:solidFill>
        </p:spPr>
        <p:txBody>
          <a:bodyPr wrap="square" rtlCol="0">
            <a:spAutoFit/>
          </a:bodyPr>
          <a:lstStyle/>
          <a:p>
            <a:r>
              <a:rPr lang="en-US" sz="4400" dirty="0" smtClean="0">
                <a:solidFill>
                  <a:schemeClr val="bg1"/>
                </a:solidFill>
                <a:latin typeface="Broadway" pitchFamily="82" charset="0"/>
              </a:rPr>
              <a:t>3</a:t>
            </a:r>
            <a:endParaRPr lang="en-US" sz="4400" dirty="0">
              <a:solidFill>
                <a:schemeClr val="bg1"/>
              </a:solidFill>
              <a:latin typeface="Broadway" pitchFamily="82" charset="0"/>
            </a:endParaRPr>
          </a:p>
        </p:txBody>
      </p:sp>
      <p:sp>
        <p:nvSpPr>
          <p:cNvPr id="15" name="TextBox 14"/>
          <p:cNvSpPr txBox="1"/>
          <p:nvPr/>
        </p:nvSpPr>
        <p:spPr>
          <a:xfrm>
            <a:off x="3048000" y="1828800"/>
            <a:ext cx="533400" cy="769441"/>
          </a:xfrm>
          <a:prstGeom prst="rect">
            <a:avLst/>
          </a:prstGeom>
          <a:solidFill>
            <a:schemeClr val="accent4"/>
          </a:solidFill>
        </p:spPr>
        <p:txBody>
          <a:bodyPr wrap="square" rtlCol="0">
            <a:spAutoFit/>
          </a:bodyPr>
          <a:lstStyle/>
          <a:p>
            <a:r>
              <a:rPr lang="en-US" sz="4400" dirty="0" smtClean="0">
                <a:solidFill>
                  <a:schemeClr val="bg1"/>
                </a:solidFill>
                <a:latin typeface="Broadway" pitchFamily="82" charset="0"/>
              </a:rPr>
              <a:t>2</a:t>
            </a:r>
            <a:endParaRPr lang="en-US" sz="4400" dirty="0">
              <a:solidFill>
                <a:schemeClr val="bg1"/>
              </a:solidFill>
              <a:latin typeface="Broadway" pitchFamily="82"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80">
                                          <p:stCondLst>
                                            <p:cond delay="0"/>
                                          </p:stCondLst>
                                        </p:cTn>
                                        <p:tgtEl>
                                          <p:spTgt spid="15"/>
                                        </p:tgtEl>
                                      </p:cBhvr>
                                    </p:animEffect>
                                    <p:anim calcmode="lin" valueType="num">
                                      <p:cBhvr>
                                        <p:cTn id="25"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30" dur="26">
                                          <p:stCondLst>
                                            <p:cond delay="650"/>
                                          </p:stCondLst>
                                        </p:cTn>
                                        <p:tgtEl>
                                          <p:spTgt spid="15"/>
                                        </p:tgtEl>
                                      </p:cBhvr>
                                      <p:to x="100000" y="60000"/>
                                    </p:animScale>
                                    <p:animScale>
                                      <p:cBhvr>
                                        <p:cTn id="31" dur="166" decel="50000">
                                          <p:stCondLst>
                                            <p:cond delay="676"/>
                                          </p:stCondLst>
                                        </p:cTn>
                                        <p:tgtEl>
                                          <p:spTgt spid="15"/>
                                        </p:tgtEl>
                                      </p:cBhvr>
                                      <p:to x="100000" y="100000"/>
                                    </p:animScale>
                                    <p:animScale>
                                      <p:cBhvr>
                                        <p:cTn id="32" dur="26">
                                          <p:stCondLst>
                                            <p:cond delay="1312"/>
                                          </p:stCondLst>
                                        </p:cTn>
                                        <p:tgtEl>
                                          <p:spTgt spid="15"/>
                                        </p:tgtEl>
                                      </p:cBhvr>
                                      <p:to x="100000" y="80000"/>
                                    </p:animScale>
                                    <p:animScale>
                                      <p:cBhvr>
                                        <p:cTn id="33" dur="166" decel="50000">
                                          <p:stCondLst>
                                            <p:cond delay="1338"/>
                                          </p:stCondLst>
                                        </p:cTn>
                                        <p:tgtEl>
                                          <p:spTgt spid="15"/>
                                        </p:tgtEl>
                                      </p:cBhvr>
                                      <p:to x="100000" y="100000"/>
                                    </p:animScale>
                                    <p:animScale>
                                      <p:cBhvr>
                                        <p:cTn id="34" dur="26">
                                          <p:stCondLst>
                                            <p:cond delay="1642"/>
                                          </p:stCondLst>
                                        </p:cTn>
                                        <p:tgtEl>
                                          <p:spTgt spid="15"/>
                                        </p:tgtEl>
                                      </p:cBhvr>
                                      <p:to x="100000" y="90000"/>
                                    </p:animScale>
                                    <p:animScale>
                                      <p:cBhvr>
                                        <p:cTn id="35" dur="166" decel="50000">
                                          <p:stCondLst>
                                            <p:cond delay="1668"/>
                                          </p:stCondLst>
                                        </p:cTn>
                                        <p:tgtEl>
                                          <p:spTgt spid="15"/>
                                        </p:tgtEl>
                                      </p:cBhvr>
                                      <p:to x="100000" y="100000"/>
                                    </p:animScale>
                                    <p:animScale>
                                      <p:cBhvr>
                                        <p:cTn id="36" dur="26">
                                          <p:stCondLst>
                                            <p:cond delay="1808"/>
                                          </p:stCondLst>
                                        </p:cTn>
                                        <p:tgtEl>
                                          <p:spTgt spid="15"/>
                                        </p:tgtEl>
                                      </p:cBhvr>
                                      <p:to x="100000" y="95000"/>
                                    </p:animScale>
                                    <p:animScale>
                                      <p:cBhvr>
                                        <p:cTn id="37" dur="166" decel="50000">
                                          <p:stCondLst>
                                            <p:cond delay="1834"/>
                                          </p:stCondLst>
                                        </p:cTn>
                                        <p:tgtEl>
                                          <p:spTgt spid="15"/>
                                        </p:tgtEl>
                                      </p:cBhvr>
                                      <p:to x="100000" y="100000"/>
                                    </p:animScale>
                                  </p:childTnLst>
                                </p:cTn>
                              </p:par>
                            </p:childTnLst>
                          </p:cTn>
                        </p:par>
                        <p:par>
                          <p:cTn id="38" fill="hold">
                            <p:stCondLst>
                              <p:cond delay="4000"/>
                            </p:stCondLst>
                            <p:childTnLst>
                              <p:par>
                                <p:cTn id="39" presetID="26"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80">
                                          <p:stCondLst>
                                            <p:cond delay="0"/>
                                          </p:stCondLst>
                                        </p:cTn>
                                        <p:tgtEl>
                                          <p:spTgt spid="14"/>
                                        </p:tgtEl>
                                      </p:cBhvr>
                                    </p:animEffect>
                                    <p:anim calcmode="lin" valueType="num">
                                      <p:cBhvr>
                                        <p:cTn id="42"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7" dur="26">
                                          <p:stCondLst>
                                            <p:cond delay="650"/>
                                          </p:stCondLst>
                                        </p:cTn>
                                        <p:tgtEl>
                                          <p:spTgt spid="14"/>
                                        </p:tgtEl>
                                      </p:cBhvr>
                                      <p:to x="100000" y="60000"/>
                                    </p:animScale>
                                    <p:animScale>
                                      <p:cBhvr>
                                        <p:cTn id="48" dur="166" decel="50000">
                                          <p:stCondLst>
                                            <p:cond delay="676"/>
                                          </p:stCondLst>
                                        </p:cTn>
                                        <p:tgtEl>
                                          <p:spTgt spid="14"/>
                                        </p:tgtEl>
                                      </p:cBhvr>
                                      <p:to x="100000" y="100000"/>
                                    </p:animScale>
                                    <p:animScale>
                                      <p:cBhvr>
                                        <p:cTn id="49" dur="26">
                                          <p:stCondLst>
                                            <p:cond delay="1312"/>
                                          </p:stCondLst>
                                        </p:cTn>
                                        <p:tgtEl>
                                          <p:spTgt spid="14"/>
                                        </p:tgtEl>
                                      </p:cBhvr>
                                      <p:to x="100000" y="80000"/>
                                    </p:animScale>
                                    <p:animScale>
                                      <p:cBhvr>
                                        <p:cTn id="50" dur="166" decel="50000">
                                          <p:stCondLst>
                                            <p:cond delay="1338"/>
                                          </p:stCondLst>
                                        </p:cTn>
                                        <p:tgtEl>
                                          <p:spTgt spid="14"/>
                                        </p:tgtEl>
                                      </p:cBhvr>
                                      <p:to x="100000" y="100000"/>
                                    </p:animScale>
                                    <p:animScale>
                                      <p:cBhvr>
                                        <p:cTn id="51" dur="26">
                                          <p:stCondLst>
                                            <p:cond delay="1642"/>
                                          </p:stCondLst>
                                        </p:cTn>
                                        <p:tgtEl>
                                          <p:spTgt spid="14"/>
                                        </p:tgtEl>
                                      </p:cBhvr>
                                      <p:to x="100000" y="90000"/>
                                    </p:animScale>
                                    <p:animScale>
                                      <p:cBhvr>
                                        <p:cTn id="52" dur="166" decel="50000">
                                          <p:stCondLst>
                                            <p:cond delay="1668"/>
                                          </p:stCondLst>
                                        </p:cTn>
                                        <p:tgtEl>
                                          <p:spTgt spid="14"/>
                                        </p:tgtEl>
                                      </p:cBhvr>
                                      <p:to x="100000" y="100000"/>
                                    </p:animScale>
                                    <p:animScale>
                                      <p:cBhvr>
                                        <p:cTn id="53" dur="26">
                                          <p:stCondLst>
                                            <p:cond delay="1808"/>
                                          </p:stCondLst>
                                        </p:cTn>
                                        <p:tgtEl>
                                          <p:spTgt spid="14"/>
                                        </p:tgtEl>
                                      </p:cBhvr>
                                      <p:to x="100000" y="95000"/>
                                    </p:animScale>
                                    <p:animScale>
                                      <p:cBhvr>
                                        <p:cTn id="54" dur="166" decel="50000">
                                          <p:stCondLst>
                                            <p:cond delay="1834"/>
                                          </p:stCondLst>
                                        </p:cTn>
                                        <p:tgtEl>
                                          <p:spTgt spid="14"/>
                                        </p:tgtEl>
                                      </p:cBhvr>
                                      <p:to x="100000" y="100000"/>
                                    </p:animScale>
                                  </p:childTnLst>
                                </p:cTn>
                              </p:par>
                            </p:childTnLst>
                          </p:cTn>
                        </p:par>
                        <p:par>
                          <p:cTn id="55" fill="hold">
                            <p:stCondLst>
                              <p:cond delay="6000"/>
                            </p:stCondLst>
                            <p:childTnLst>
                              <p:par>
                                <p:cTn id="56" presetID="26"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down)">
                                      <p:cBhvr>
                                        <p:cTn id="58" dur="580">
                                          <p:stCondLst>
                                            <p:cond delay="0"/>
                                          </p:stCondLst>
                                        </p:cTn>
                                        <p:tgtEl>
                                          <p:spTgt spid="13"/>
                                        </p:tgtEl>
                                      </p:cBhvr>
                                    </p:animEffect>
                                    <p:anim calcmode="lin" valueType="num">
                                      <p:cBhvr>
                                        <p:cTn id="59"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64" dur="26">
                                          <p:stCondLst>
                                            <p:cond delay="650"/>
                                          </p:stCondLst>
                                        </p:cTn>
                                        <p:tgtEl>
                                          <p:spTgt spid="13"/>
                                        </p:tgtEl>
                                      </p:cBhvr>
                                      <p:to x="100000" y="60000"/>
                                    </p:animScale>
                                    <p:animScale>
                                      <p:cBhvr>
                                        <p:cTn id="65" dur="166" decel="50000">
                                          <p:stCondLst>
                                            <p:cond delay="676"/>
                                          </p:stCondLst>
                                        </p:cTn>
                                        <p:tgtEl>
                                          <p:spTgt spid="13"/>
                                        </p:tgtEl>
                                      </p:cBhvr>
                                      <p:to x="100000" y="100000"/>
                                    </p:animScale>
                                    <p:animScale>
                                      <p:cBhvr>
                                        <p:cTn id="66" dur="26">
                                          <p:stCondLst>
                                            <p:cond delay="1312"/>
                                          </p:stCondLst>
                                        </p:cTn>
                                        <p:tgtEl>
                                          <p:spTgt spid="13"/>
                                        </p:tgtEl>
                                      </p:cBhvr>
                                      <p:to x="100000" y="80000"/>
                                    </p:animScale>
                                    <p:animScale>
                                      <p:cBhvr>
                                        <p:cTn id="67" dur="166" decel="50000">
                                          <p:stCondLst>
                                            <p:cond delay="1338"/>
                                          </p:stCondLst>
                                        </p:cTn>
                                        <p:tgtEl>
                                          <p:spTgt spid="13"/>
                                        </p:tgtEl>
                                      </p:cBhvr>
                                      <p:to x="100000" y="100000"/>
                                    </p:animScale>
                                    <p:animScale>
                                      <p:cBhvr>
                                        <p:cTn id="68" dur="26">
                                          <p:stCondLst>
                                            <p:cond delay="1642"/>
                                          </p:stCondLst>
                                        </p:cTn>
                                        <p:tgtEl>
                                          <p:spTgt spid="13"/>
                                        </p:tgtEl>
                                      </p:cBhvr>
                                      <p:to x="100000" y="90000"/>
                                    </p:animScale>
                                    <p:animScale>
                                      <p:cBhvr>
                                        <p:cTn id="69" dur="166" decel="50000">
                                          <p:stCondLst>
                                            <p:cond delay="1668"/>
                                          </p:stCondLst>
                                        </p:cTn>
                                        <p:tgtEl>
                                          <p:spTgt spid="13"/>
                                        </p:tgtEl>
                                      </p:cBhvr>
                                      <p:to x="100000" y="100000"/>
                                    </p:animScale>
                                    <p:animScale>
                                      <p:cBhvr>
                                        <p:cTn id="70" dur="26">
                                          <p:stCondLst>
                                            <p:cond delay="1808"/>
                                          </p:stCondLst>
                                        </p:cTn>
                                        <p:tgtEl>
                                          <p:spTgt spid="13"/>
                                        </p:tgtEl>
                                      </p:cBhvr>
                                      <p:to x="100000" y="95000"/>
                                    </p:animScale>
                                    <p:animScale>
                                      <p:cBhvr>
                                        <p:cTn id="71" dur="166" decel="50000">
                                          <p:stCondLst>
                                            <p:cond delay="1834"/>
                                          </p:stCondLst>
                                        </p:cTn>
                                        <p:tgtEl>
                                          <p:spTgt spid="13"/>
                                        </p:tgtEl>
                                      </p:cBhvr>
                                      <p:to x="100000" y="100000"/>
                                    </p:animScale>
                                  </p:childTnLst>
                                </p:cTn>
                              </p:par>
                            </p:childTnLst>
                          </p:cTn>
                        </p:par>
                        <p:par>
                          <p:cTn id="72" fill="hold">
                            <p:stCondLst>
                              <p:cond delay="8000"/>
                            </p:stCondLst>
                            <p:childTnLst>
                              <p:par>
                                <p:cTn id="73" presetID="26"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80">
                                          <p:stCondLst>
                                            <p:cond delay="0"/>
                                          </p:stCondLst>
                                        </p:cTn>
                                        <p:tgtEl>
                                          <p:spTgt spid="12"/>
                                        </p:tgtEl>
                                      </p:cBhvr>
                                    </p:animEffect>
                                    <p:anim calcmode="lin" valueType="num">
                                      <p:cBhvr>
                                        <p:cTn id="7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1" dur="26">
                                          <p:stCondLst>
                                            <p:cond delay="650"/>
                                          </p:stCondLst>
                                        </p:cTn>
                                        <p:tgtEl>
                                          <p:spTgt spid="12"/>
                                        </p:tgtEl>
                                      </p:cBhvr>
                                      <p:to x="100000" y="60000"/>
                                    </p:animScale>
                                    <p:animScale>
                                      <p:cBhvr>
                                        <p:cTn id="82" dur="166" decel="50000">
                                          <p:stCondLst>
                                            <p:cond delay="676"/>
                                          </p:stCondLst>
                                        </p:cTn>
                                        <p:tgtEl>
                                          <p:spTgt spid="12"/>
                                        </p:tgtEl>
                                      </p:cBhvr>
                                      <p:to x="100000" y="100000"/>
                                    </p:animScale>
                                    <p:animScale>
                                      <p:cBhvr>
                                        <p:cTn id="83" dur="26">
                                          <p:stCondLst>
                                            <p:cond delay="1312"/>
                                          </p:stCondLst>
                                        </p:cTn>
                                        <p:tgtEl>
                                          <p:spTgt spid="12"/>
                                        </p:tgtEl>
                                      </p:cBhvr>
                                      <p:to x="100000" y="80000"/>
                                    </p:animScale>
                                    <p:animScale>
                                      <p:cBhvr>
                                        <p:cTn id="84" dur="166" decel="50000">
                                          <p:stCondLst>
                                            <p:cond delay="1338"/>
                                          </p:stCondLst>
                                        </p:cTn>
                                        <p:tgtEl>
                                          <p:spTgt spid="12"/>
                                        </p:tgtEl>
                                      </p:cBhvr>
                                      <p:to x="100000" y="100000"/>
                                    </p:animScale>
                                    <p:animScale>
                                      <p:cBhvr>
                                        <p:cTn id="85" dur="26">
                                          <p:stCondLst>
                                            <p:cond delay="1642"/>
                                          </p:stCondLst>
                                        </p:cTn>
                                        <p:tgtEl>
                                          <p:spTgt spid="12"/>
                                        </p:tgtEl>
                                      </p:cBhvr>
                                      <p:to x="100000" y="90000"/>
                                    </p:animScale>
                                    <p:animScale>
                                      <p:cBhvr>
                                        <p:cTn id="86" dur="166" decel="50000">
                                          <p:stCondLst>
                                            <p:cond delay="1668"/>
                                          </p:stCondLst>
                                        </p:cTn>
                                        <p:tgtEl>
                                          <p:spTgt spid="12"/>
                                        </p:tgtEl>
                                      </p:cBhvr>
                                      <p:to x="100000" y="100000"/>
                                    </p:animScale>
                                    <p:animScale>
                                      <p:cBhvr>
                                        <p:cTn id="87" dur="26">
                                          <p:stCondLst>
                                            <p:cond delay="1808"/>
                                          </p:stCondLst>
                                        </p:cTn>
                                        <p:tgtEl>
                                          <p:spTgt spid="12"/>
                                        </p:tgtEl>
                                      </p:cBhvr>
                                      <p:to x="100000" y="95000"/>
                                    </p:animScale>
                                    <p:animScale>
                                      <p:cBhvr>
                                        <p:cTn id="88"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Atomic History Con’t.</a:t>
            </a:r>
            <a:endParaRPr lang="en-US" dirty="0"/>
          </a:p>
        </p:txBody>
      </p:sp>
      <p:sp>
        <p:nvSpPr>
          <p:cNvPr id="4" name="Plaque 3"/>
          <p:cNvSpPr/>
          <p:nvPr/>
        </p:nvSpPr>
        <p:spPr>
          <a:xfrm>
            <a:off x="228600" y="1981200"/>
            <a:ext cx="3352800" cy="1828800"/>
          </a:xfrm>
          <a:prstGeom prst="plaqu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dirty="0" smtClean="0">
                <a:solidFill>
                  <a:schemeClr val="bg1"/>
                </a:solidFill>
              </a:rPr>
              <a:t>After Hitler’s suicide, the scientists were sure that such a weapon was no longer necessary.</a:t>
            </a:r>
            <a:endParaRPr lang="en-US" sz="2400" dirty="0">
              <a:solidFill>
                <a:schemeClr val="bg1"/>
              </a:solidFill>
            </a:endParaRPr>
          </a:p>
        </p:txBody>
      </p:sp>
      <p:sp>
        <p:nvSpPr>
          <p:cNvPr id="5" name="Folded Corner 4"/>
          <p:cNvSpPr/>
          <p:nvPr/>
        </p:nvSpPr>
        <p:spPr>
          <a:xfrm>
            <a:off x="3505200" y="2133600"/>
            <a:ext cx="2667000" cy="2590800"/>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dirty="0" smtClean="0">
                <a:solidFill>
                  <a:schemeClr val="bg1"/>
                </a:solidFill>
              </a:rPr>
              <a:t>The scientists wrote a strong petition to the US government expressing their opinion.</a:t>
            </a:r>
            <a:endParaRPr lang="en-US" sz="2400" dirty="0">
              <a:solidFill>
                <a:schemeClr val="bg1"/>
              </a:solidFill>
            </a:endParaRPr>
          </a:p>
        </p:txBody>
      </p:sp>
      <p:sp>
        <p:nvSpPr>
          <p:cNvPr id="6" name="TextBox 5"/>
          <p:cNvSpPr txBox="1"/>
          <p:nvPr/>
        </p:nvSpPr>
        <p:spPr>
          <a:xfrm>
            <a:off x="3124200" y="2743200"/>
            <a:ext cx="533400" cy="769441"/>
          </a:xfrm>
          <a:prstGeom prst="rect">
            <a:avLst/>
          </a:prstGeom>
          <a:solidFill>
            <a:schemeClr val="accent1"/>
          </a:solidFill>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4400" dirty="0" smtClean="0">
                <a:solidFill>
                  <a:schemeClr val="bg1"/>
                </a:solidFill>
                <a:latin typeface="Broadway" pitchFamily="82" charset="0"/>
              </a:rPr>
              <a:t>7</a:t>
            </a:r>
            <a:endParaRPr lang="en-US" sz="4400" dirty="0">
              <a:solidFill>
                <a:schemeClr val="bg1"/>
              </a:solidFill>
              <a:latin typeface="Broadway" pitchFamily="82" charset="0"/>
            </a:endParaRPr>
          </a:p>
        </p:txBody>
      </p:sp>
      <p:sp>
        <p:nvSpPr>
          <p:cNvPr id="7" name="TextBox 6"/>
          <p:cNvSpPr txBox="1"/>
          <p:nvPr/>
        </p:nvSpPr>
        <p:spPr>
          <a:xfrm>
            <a:off x="152400" y="2438400"/>
            <a:ext cx="533400" cy="769441"/>
          </a:xfrm>
          <a:prstGeom prst="rect">
            <a:avLst/>
          </a:prstGeom>
          <a:solidFill>
            <a:schemeClr val="accent2"/>
          </a:solidFill>
        </p:spPr>
        <p:txBody>
          <a:bodyPr wrap="square" rtlCol="0">
            <a:spAutoFit/>
          </a:bodyPr>
          <a:lstStyle/>
          <a:p>
            <a:r>
              <a:rPr lang="en-US" sz="4400" dirty="0" smtClean="0">
                <a:solidFill>
                  <a:schemeClr val="bg1"/>
                </a:solidFill>
                <a:latin typeface="Broadway" pitchFamily="82" charset="0"/>
              </a:rPr>
              <a:t>6</a:t>
            </a:r>
            <a:endParaRPr lang="en-US" sz="4400" dirty="0">
              <a:solidFill>
                <a:schemeClr val="bg1"/>
              </a:solidFill>
              <a:latin typeface="Broadway" pitchFamily="82" charset="0"/>
            </a:endParaRPr>
          </a:p>
        </p:txBody>
      </p:sp>
      <p:sp>
        <p:nvSpPr>
          <p:cNvPr id="8" name="Cloud 7"/>
          <p:cNvSpPr/>
          <p:nvPr/>
        </p:nvSpPr>
        <p:spPr>
          <a:xfrm>
            <a:off x="228600" y="4038600"/>
            <a:ext cx="3962400" cy="2438400"/>
          </a:xfrm>
          <a:prstGeom prst="clou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800" dirty="0" smtClean="0">
                <a:solidFill>
                  <a:schemeClr val="bg1"/>
                </a:solidFill>
              </a:rPr>
              <a:t>He then gave the order for the bomb to be dropped.</a:t>
            </a:r>
            <a:endParaRPr lang="en-US" sz="2800" dirty="0">
              <a:solidFill>
                <a:schemeClr val="bg1"/>
              </a:solidFill>
            </a:endParaRPr>
          </a:p>
        </p:txBody>
      </p:sp>
      <p:sp>
        <p:nvSpPr>
          <p:cNvPr id="9" name="Flowchart: Magnetic Disk 8"/>
          <p:cNvSpPr/>
          <p:nvPr/>
        </p:nvSpPr>
        <p:spPr>
          <a:xfrm>
            <a:off x="6248400" y="2286000"/>
            <a:ext cx="2667000" cy="3276600"/>
          </a:xfrm>
          <a:prstGeom prst="flowChartMagneticDisk">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rPr>
              <a:t>Unfortunately, President Truman ignored their request and insisted that their work had not gone to waste.</a:t>
            </a:r>
            <a:endParaRPr lang="en-US" sz="2400" dirty="0">
              <a:solidFill>
                <a:schemeClr val="bg1"/>
              </a:solidFill>
            </a:endParaRPr>
          </a:p>
        </p:txBody>
      </p:sp>
      <p:sp>
        <p:nvSpPr>
          <p:cNvPr id="10" name="TextBox 9"/>
          <p:cNvSpPr txBox="1"/>
          <p:nvPr/>
        </p:nvSpPr>
        <p:spPr>
          <a:xfrm>
            <a:off x="457200" y="4114800"/>
            <a:ext cx="533400" cy="769441"/>
          </a:xfrm>
          <a:prstGeom prst="rect">
            <a:avLst/>
          </a:prstGeom>
          <a:ln>
            <a:solidFill>
              <a:schemeClr val="accent5"/>
            </a:solid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sz="4400" dirty="0" smtClean="0">
                <a:solidFill>
                  <a:schemeClr val="bg1"/>
                </a:solidFill>
                <a:latin typeface="Broadway" pitchFamily="82" charset="0"/>
              </a:rPr>
              <a:t>9</a:t>
            </a:r>
            <a:endParaRPr lang="en-US" sz="4400" dirty="0">
              <a:solidFill>
                <a:schemeClr val="bg1"/>
              </a:solidFill>
              <a:latin typeface="Broadway" pitchFamily="82" charset="0"/>
            </a:endParaRPr>
          </a:p>
        </p:txBody>
      </p:sp>
      <p:sp>
        <p:nvSpPr>
          <p:cNvPr id="11" name="TextBox 10"/>
          <p:cNvSpPr txBox="1"/>
          <p:nvPr/>
        </p:nvSpPr>
        <p:spPr>
          <a:xfrm>
            <a:off x="6248400" y="2057400"/>
            <a:ext cx="533400" cy="769441"/>
          </a:xfrm>
          <a:prstGeom prst="rect">
            <a:avLst/>
          </a:prstGeom>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4400" dirty="0" smtClean="0">
                <a:solidFill>
                  <a:schemeClr val="bg1"/>
                </a:solidFill>
                <a:latin typeface="Broadway" pitchFamily="82" charset="0"/>
              </a:rPr>
              <a:t>8</a:t>
            </a:r>
            <a:endParaRPr lang="en-US" sz="4400" dirty="0">
              <a:solidFill>
                <a:schemeClr val="bg1"/>
              </a:solidFill>
              <a:latin typeface="Broadway" pitchFamily="82" charset="0"/>
            </a:endParaRPr>
          </a:p>
        </p:txBody>
      </p:sp>
      <p:sp>
        <p:nvSpPr>
          <p:cNvPr id="12" name="Rectangle 11"/>
          <p:cNvSpPr/>
          <p:nvPr/>
        </p:nvSpPr>
        <p:spPr>
          <a:xfrm>
            <a:off x="4267200" y="5288340"/>
            <a:ext cx="3744380" cy="156966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9600" b="1" cap="none" spc="0" dirty="0" smtClean="0">
                <a:ln/>
                <a:blipFill>
                  <a:blip r:embed="rId3"/>
                  <a:stretch>
                    <a:fillRect/>
                  </a:stretch>
                </a:blipFill>
                <a:effectLst>
                  <a:glow rad="228600">
                    <a:schemeClr val="accent2">
                      <a:satMod val="175000"/>
                      <a:alpha val="40000"/>
                    </a:schemeClr>
                  </a:glow>
                </a:effectLst>
              </a:rPr>
              <a:t>W</a:t>
            </a:r>
            <a:r>
              <a:rPr lang="en-US" sz="9600" b="1" cap="none" spc="0" dirty="0" smtClean="0">
                <a:ln/>
                <a:blipFill>
                  <a:blip r:embed="rId3"/>
                  <a:stretch>
                    <a:fillRect/>
                  </a:stretch>
                </a:blipFill>
                <a:effectLst>
                  <a:glow rad="228600">
                    <a:schemeClr val="accent3">
                      <a:satMod val="175000"/>
                      <a:alpha val="40000"/>
                    </a:schemeClr>
                  </a:glow>
                </a:effectLst>
              </a:rPr>
              <a:t>O</a:t>
            </a:r>
            <a:r>
              <a:rPr lang="en-US" sz="9600" b="1" cap="none" spc="0" dirty="0" smtClean="0">
                <a:ln/>
                <a:blipFill>
                  <a:blip r:embed="rId3"/>
                  <a:stretch>
                    <a:fillRect/>
                  </a:stretch>
                </a:blipFill>
                <a:effectLst>
                  <a:glow rad="228600">
                    <a:schemeClr val="accent1">
                      <a:satMod val="175000"/>
                      <a:alpha val="40000"/>
                    </a:schemeClr>
                  </a:glow>
                </a:effectLst>
              </a:rPr>
              <a:t>W</a:t>
            </a:r>
            <a:r>
              <a:rPr lang="en-US" sz="9600" b="1" cap="none" spc="0" dirty="0" smtClean="0">
                <a:ln/>
                <a:blipFill>
                  <a:blip r:embed="rId3"/>
                  <a:stretch>
                    <a:fillRect/>
                  </a:stretch>
                </a:blipFill>
                <a:effectLst>
                  <a:glow rad="228600">
                    <a:schemeClr val="accent4">
                      <a:satMod val="175000"/>
                      <a:alpha val="40000"/>
                    </a:schemeClr>
                  </a:glow>
                </a:effectLst>
              </a:rPr>
              <a:t>!</a:t>
            </a:r>
            <a:endParaRPr lang="en-US" sz="9600" b="1" cap="none" spc="0" dirty="0">
              <a:ln/>
              <a:blipFill>
                <a:blip r:embed="rId3"/>
                <a:stretch>
                  <a:fillRect/>
                </a:stretch>
              </a:blipFill>
              <a:effectLst>
                <a:glow rad="228600">
                  <a:schemeClr val="accent4">
                    <a:satMod val="175000"/>
                    <a:alpha val="40000"/>
                  </a:schemeClr>
                </a:glow>
              </a:effectLs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80">
                                          <p:stCondLst>
                                            <p:cond delay="0"/>
                                          </p:stCondLst>
                                        </p:cTn>
                                        <p:tgtEl>
                                          <p:spTgt spid="6"/>
                                        </p:tgtEl>
                                      </p:cBhvr>
                                    </p:animEffect>
                                    <p:anim calcmode="lin" valueType="num">
                                      <p:cBhvr>
                                        <p:cTn id="2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gtEl>
                                      </p:cBhvr>
                                      <p:to x="100000" y="60000"/>
                                    </p:animScale>
                                    <p:animScale>
                                      <p:cBhvr>
                                        <p:cTn id="31" dur="166" decel="50000">
                                          <p:stCondLst>
                                            <p:cond delay="676"/>
                                          </p:stCondLst>
                                        </p:cTn>
                                        <p:tgtEl>
                                          <p:spTgt spid="6"/>
                                        </p:tgtEl>
                                      </p:cBhvr>
                                      <p:to x="100000" y="100000"/>
                                    </p:animScale>
                                    <p:animScale>
                                      <p:cBhvr>
                                        <p:cTn id="32" dur="26">
                                          <p:stCondLst>
                                            <p:cond delay="1312"/>
                                          </p:stCondLst>
                                        </p:cTn>
                                        <p:tgtEl>
                                          <p:spTgt spid="6"/>
                                        </p:tgtEl>
                                      </p:cBhvr>
                                      <p:to x="100000" y="80000"/>
                                    </p:animScale>
                                    <p:animScale>
                                      <p:cBhvr>
                                        <p:cTn id="33" dur="166" decel="50000">
                                          <p:stCondLst>
                                            <p:cond delay="1338"/>
                                          </p:stCondLst>
                                        </p:cTn>
                                        <p:tgtEl>
                                          <p:spTgt spid="6"/>
                                        </p:tgtEl>
                                      </p:cBhvr>
                                      <p:to x="100000" y="100000"/>
                                    </p:animScale>
                                    <p:animScale>
                                      <p:cBhvr>
                                        <p:cTn id="34" dur="26">
                                          <p:stCondLst>
                                            <p:cond delay="1642"/>
                                          </p:stCondLst>
                                        </p:cTn>
                                        <p:tgtEl>
                                          <p:spTgt spid="6"/>
                                        </p:tgtEl>
                                      </p:cBhvr>
                                      <p:to x="100000" y="90000"/>
                                    </p:animScale>
                                    <p:animScale>
                                      <p:cBhvr>
                                        <p:cTn id="35" dur="166" decel="50000">
                                          <p:stCondLst>
                                            <p:cond delay="1668"/>
                                          </p:stCondLst>
                                        </p:cTn>
                                        <p:tgtEl>
                                          <p:spTgt spid="6"/>
                                        </p:tgtEl>
                                      </p:cBhvr>
                                      <p:to x="100000" y="100000"/>
                                    </p:animScale>
                                    <p:animScale>
                                      <p:cBhvr>
                                        <p:cTn id="36" dur="26">
                                          <p:stCondLst>
                                            <p:cond delay="1808"/>
                                          </p:stCondLst>
                                        </p:cTn>
                                        <p:tgtEl>
                                          <p:spTgt spid="6"/>
                                        </p:tgtEl>
                                      </p:cBhvr>
                                      <p:to x="100000" y="95000"/>
                                    </p:animScale>
                                    <p:animScale>
                                      <p:cBhvr>
                                        <p:cTn id="37" dur="166" decel="50000">
                                          <p:stCondLst>
                                            <p:cond delay="1834"/>
                                          </p:stCondLst>
                                        </p:cTn>
                                        <p:tgtEl>
                                          <p:spTgt spid="6"/>
                                        </p:tgtEl>
                                      </p:cBhvr>
                                      <p:to x="100000" y="100000"/>
                                    </p:animScale>
                                  </p:childTnLst>
                                </p:cTn>
                              </p:par>
                            </p:childTnLst>
                          </p:cTn>
                        </p:par>
                        <p:par>
                          <p:cTn id="38" fill="hold">
                            <p:stCondLst>
                              <p:cond delay="4000"/>
                            </p:stCondLst>
                            <p:childTnLst>
                              <p:par>
                                <p:cTn id="39" presetID="26"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80">
                                          <p:stCondLst>
                                            <p:cond delay="0"/>
                                          </p:stCondLst>
                                        </p:cTn>
                                        <p:tgtEl>
                                          <p:spTgt spid="11"/>
                                        </p:tgtEl>
                                      </p:cBhvr>
                                    </p:animEffect>
                                    <p:anim calcmode="lin" valueType="num">
                                      <p:cBhvr>
                                        <p:cTn id="4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7" dur="26">
                                          <p:stCondLst>
                                            <p:cond delay="650"/>
                                          </p:stCondLst>
                                        </p:cTn>
                                        <p:tgtEl>
                                          <p:spTgt spid="11"/>
                                        </p:tgtEl>
                                      </p:cBhvr>
                                      <p:to x="100000" y="60000"/>
                                    </p:animScale>
                                    <p:animScale>
                                      <p:cBhvr>
                                        <p:cTn id="48" dur="166" decel="50000">
                                          <p:stCondLst>
                                            <p:cond delay="676"/>
                                          </p:stCondLst>
                                        </p:cTn>
                                        <p:tgtEl>
                                          <p:spTgt spid="11"/>
                                        </p:tgtEl>
                                      </p:cBhvr>
                                      <p:to x="100000" y="100000"/>
                                    </p:animScale>
                                    <p:animScale>
                                      <p:cBhvr>
                                        <p:cTn id="49" dur="26">
                                          <p:stCondLst>
                                            <p:cond delay="1312"/>
                                          </p:stCondLst>
                                        </p:cTn>
                                        <p:tgtEl>
                                          <p:spTgt spid="11"/>
                                        </p:tgtEl>
                                      </p:cBhvr>
                                      <p:to x="100000" y="80000"/>
                                    </p:animScale>
                                    <p:animScale>
                                      <p:cBhvr>
                                        <p:cTn id="50" dur="166" decel="50000">
                                          <p:stCondLst>
                                            <p:cond delay="1338"/>
                                          </p:stCondLst>
                                        </p:cTn>
                                        <p:tgtEl>
                                          <p:spTgt spid="11"/>
                                        </p:tgtEl>
                                      </p:cBhvr>
                                      <p:to x="100000" y="100000"/>
                                    </p:animScale>
                                    <p:animScale>
                                      <p:cBhvr>
                                        <p:cTn id="51" dur="26">
                                          <p:stCondLst>
                                            <p:cond delay="1642"/>
                                          </p:stCondLst>
                                        </p:cTn>
                                        <p:tgtEl>
                                          <p:spTgt spid="11"/>
                                        </p:tgtEl>
                                      </p:cBhvr>
                                      <p:to x="100000" y="90000"/>
                                    </p:animScale>
                                    <p:animScale>
                                      <p:cBhvr>
                                        <p:cTn id="52" dur="166" decel="50000">
                                          <p:stCondLst>
                                            <p:cond delay="1668"/>
                                          </p:stCondLst>
                                        </p:cTn>
                                        <p:tgtEl>
                                          <p:spTgt spid="11"/>
                                        </p:tgtEl>
                                      </p:cBhvr>
                                      <p:to x="100000" y="100000"/>
                                    </p:animScale>
                                    <p:animScale>
                                      <p:cBhvr>
                                        <p:cTn id="53" dur="26">
                                          <p:stCondLst>
                                            <p:cond delay="1808"/>
                                          </p:stCondLst>
                                        </p:cTn>
                                        <p:tgtEl>
                                          <p:spTgt spid="11"/>
                                        </p:tgtEl>
                                      </p:cBhvr>
                                      <p:to x="100000" y="95000"/>
                                    </p:animScale>
                                    <p:animScale>
                                      <p:cBhvr>
                                        <p:cTn id="54" dur="166" decel="50000">
                                          <p:stCondLst>
                                            <p:cond delay="1834"/>
                                          </p:stCondLst>
                                        </p:cTn>
                                        <p:tgtEl>
                                          <p:spTgt spid="11"/>
                                        </p:tgtEl>
                                      </p:cBhvr>
                                      <p:to x="100000" y="100000"/>
                                    </p:animScale>
                                  </p:childTnLst>
                                </p:cTn>
                              </p:par>
                            </p:childTnLst>
                          </p:cTn>
                        </p:par>
                        <p:par>
                          <p:cTn id="55" fill="hold">
                            <p:stCondLst>
                              <p:cond delay="6000"/>
                            </p:stCondLst>
                            <p:childTnLst>
                              <p:par>
                                <p:cTn id="56" presetID="26"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down)">
                                      <p:cBhvr>
                                        <p:cTn id="58" dur="580">
                                          <p:stCondLst>
                                            <p:cond delay="0"/>
                                          </p:stCondLst>
                                        </p:cTn>
                                        <p:tgtEl>
                                          <p:spTgt spid="10"/>
                                        </p:tgtEl>
                                      </p:cBhvr>
                                    </p:animEffect>
                                    <p:anim calcmode="lin" valueType="num">
                                      <p:cBhvr>
                                        <p:cTn id="59"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64" dur="26">
                                          <p:stCondLst>
                                            <p:cond delay="650"/>
                                          </p:stCondLst>
                                        </p:cTn>
                                        <p:tgtEl>
                                          <p:spTgt spid="10"/>
                                        </p:tgtEl>
                                      </p:cBhvr>
                                      <p:to x="100000" y="60000"/>
                                    </p:animScale>
                                    <p:animScale>
                                      <p:cBhvr>
                                        <p:cTn id="65" dur="166" decel="50000">
                                          <p:stCondLst>
                                            <p:cond delay="676"/>
                                          </p:stCondLst>
                                        </p:cTn>
                                        <p:tgtEl>
                                          <p:spTgt spid="10"/>
                                        </p:tgtEl>
                                      </p:cBhvr>
                                      <p:to x="100000" y="100000"/>
                                    </p:animScale>
                                    <p:animScale>
                                      <p:cBhvr>
                                        <p:cTn id="66" dur="26">
                                          <p:stCondLst>
                                            <p:cond delay="1312"/>
                                          </p:stCondLst>
                                        </p:cTn>
                                        <p:tgtEl>
                                          <p:spTgt spid="10"/>
                                        </p:tgtEl>
                                      </p:cBhvr>
                                      <p:to x="100000" y="80000"/>
                                    </p:animScale>
                                    <p:animScale>
                                      <p:cBhvr>
                                        <p:cTn id="67" dur="166" decel="50000">
                                          <p:stCondLst>
                                            <p:cond delay="1338"/>
                                          </p:stCondLst>
                                        </p:cTn>
                                        <p:tgtEl>
                                          <p:spTgt spid="10"/>
                                        </p:tgtEl>
                                      </p:cBhvr>
                                      <p:to x="100000" y="100000"/>
                                    </p:animScale>
                                    <p:animScale>
                                      <p:cBhvr>
                                        <p:cTn id="68" dur="26">
                                          <p:stCondLst>
                                            <p:cond delay="1642"/>
                                          </p:stCondLst>
                                        </p:cTn>
                                        <p:tgtEl>
                                          <p:spTgt spid="10"/>
                                        </p:tgtEl>
                                      </p:cBhvr>
                                      <p:to x="100000" y="90000"/>
                                    </p:animScale>
                                    <p:animScale>
                                      <p:cBhvr>
                                        <p:cTn id="69" dur="166" decel="50000">
                                          <p:stCondLst>
                                            <p:cond delay="1668"/>
                                          </p:stCondLst>
                                        </p:cTn>
                                        <p:tgtEl>
                                          <p:spTgt spid="10"/>
                                        </p:tgtEl>
                                      </p:cBhvr>
                                      <p:to x="100000" y="100000"/>
                                    </p:animScale>
                                    <p:animScale>
                                      <p:cBhvr>
                                        <p:cTn id="70" dur="26">
                                          <p:stCondLst>
                                            <p:cond delay="1808"/>
                                          </p:stCondLst>
                                        </p:cTn>
                                        <p:tgtEl>
                                          <p:spTgt spid="10"/>
                                        </p:tgtEl>
                                      </p:cBhvr>
                                      <p:to x="100000" y="95000"/>
                                    </p:animScale>
                                    <p:animScale>
                                      <p:cBhvr>
                                        <p:cTn id="71" dur="166" decel="50000">
                                          <p:stCondLst>
                                            <p:cond delay="1834"/>
                                          </p:stCondLst>
                                        </p:cTn>
                                        <p:tgtEl>
                                          <p:spTgt spid="10"/>
                                        </p:tgtEl>
                                      </p:cBhvr>
                                      <p:to x="100000" y="100000"/>
                                    </p:animScale>
                                  </p:childTnLst>
                                </p:cTn>
                              </p:par>
                            </p:childTnLst>
                          </p:cTn>
                        </p:par>
                        <p:par>
                          <p:cTn id="72" fill="hold">
                            <p:stCondLst>
                              <p:cond delay="8000"/>
                            </p:stCondLst>
                            <p:childTnLst>
                              <p:par>
                                <p:cTn id="73" presetID="25"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p:cTn id="7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78" dur="1000" fill="hold"/>
                                        <p:tgtEl>
                                          <p:spTgt spid="12"/>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How are atomic bombs made? (Fusion)</a:t>
            </a:r>
            <a:endParaRPr lang="en-US" u="sng" dirty="0"/>
          </a:p>
        </p:txBody>
      </p:sp>
      <p:graphicFrame>
        <p:nvGraphicFramePr>
          <p:cNvPr id="7" name="Diagram 6"/>
          <p:cNvGraphicFramePr/>
          <p:nvPr/>
        </p:nvGraphicFramePr>
        <p:xfrm>
          <a:off x="609600" y="1371600"/>
          <a:ext cx="77724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How are atomic bombs made? (Fission)</a:t>
            </a:r>
            <a:endParaRPr lang="en-US" u="sng" dirty="0"/>
          </a:p>
        </p:txBody>
      </p:sp>
      <p:graphicFrame>
        <p:nvGraphicFramePr>
          <p:cNvPr id="4" name="Content Placeholder 3"/>
          <p:cNvGraphicFramePr>
            <a:graphicFrameLocks noGrp="1"/>
          </p:cNvGraphicFramePr>
          <p:nvPr>
            <p:ph idx="1"/>
          </p:nvPr>
        </p:nvGraphicFramePr>
        <p:xfrm>
          <a:off x="914400" y="178435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60000"/>
                    <a:lumOff val="40000"/>
                  </a:schemeClr>
                </a:solidFill>
              </a:rPr>
              <a:t>Watch this fission movie!</a:t>
            </a:r>
            <a:endParaRPr lang="en-US" dirty="0">
              <a:solidFill>
                <a:schemeClr val="accent4">
                  <a:lumMod val="60000"/>
                  <a:lumOff val="40000"/>
                </a:schemeClr>
              </a:solidFill>
            </a:endParaRPr>
          </a:p>
        </p:txBody>
      </p:sp>
      <p:pic>
        <p:nvPicPr>
          <p:cNvPr id="18434" name="Picture 2" descr="Animation of a chain reaction fissioning many 235U atoms"/>
          <p:cNvPicPr>
            <a:picLocks noChangeAspect="1" noChangeArrowheads="1" noCrop="1"/>
          </p:cNvPicPr>
          <p:nvPr/>
        </p:nvPicPr>
        <p:blipFill>
          <a:blip r:embed="rId3" cstate="print"/>
          <a:srcRect/>
          <a:stretch>
            <a:fillRect/>
          </a:stretch>
        </p:blipFill>
        <p:spPr bwMode="auto">
          <a:xfrm>
            <a:off x="1524000" y="1905000"/>
            <a:ext cx="6644640" cy="41529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relaxedInset"/>
            <a:extrusionClr>
              <a:srgbClr val="FFFFFF"/>
            </a:extrusionClr>
          </a:sp3d>
        </p:spPr>
      </p:pic>
      <p:pic>
        <p:nvPicPr>
          <p:cNvPr id="5" name="MS900437916[1].wav">
            <a:hlinkClick r:id="" action="ppaction://media"/>
          </p:cNvPr>
          <p:cNvPicPr>
            <a:picLocks noGrp="1" noRot="1" noChangeAspect="1"/>
          </p:cNvPicPr>
          <p:nvPr>
            <p:ph idx="1"/>
            <a:audioFile r:link="rId1"/>
          </p:nvPr>
        </p:nvPicPr>
        <p:blipFill>
          <a:blip r:embed="rId4" cstate="print"/>
          <a:stretch>
            <a:fillRect/>
          </a:stretch>
        </p:blipFill>
        <p:spPr>
          <a:xfrm>
            <a:off x="8001000" y="762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33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Fusion </a:t>
            </a:r>
            <a:r>
              <a:rPr lang="en-US" dirty="0" smtClean="0">
                <a:solidFill>
                  <a:schemeClr val="accent2">
                    <a:lumMod val="60000"/>
                    <a:lumOff val="40000"/>
                  </a:schemeClr>
                </a:solidFill>
              </a:rPr>
              <a:t>Movie!!        </a:t>
            </a:r>
            <a:endParaRPr lang="en-US" dirty="0">
              <a:solidFill>
                <a:schemeClr val="accent2">
                  <a:lumMod val="60000"/>
                  <a:lumOff val="40000"/>
                </a:schemeClr>
              </a:solidFill>
            </a:endParaRPr>
          </a:p>
        </p:txBody>
      </p:sp>
      <p:pic>
        <p:nvPicPr>
          <p:cNvPr id="20482" name="Picture 2" descr="Animation of Proton-Proton Reaction"/>
          <p:cNvPicPr>
            <a:picLocks noChangeAspect="1" noChangeArrowheads="1" noCrop="1"/>
          </p:cNvPicPr>
          <p:nvPr/>
        </p:nvPicPr>
        <p:blipFill>
          <a:blip r:embed="rId3" cstate="print"/>
          <a:srcRect/>
          <a:stretch>
            <a:fillRect/>
          </a:stretch>
        </p:blipFill>
        <p:spPr bwMode="auto">
          <a:xfrm>
            <a:off x="914400" y="1981200"/>
            <a:ext cx="6827520" cy="42672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relaxedInset"/>
            <a:extrusionClr>
              <a:srgbClr val="FFFFFF"/>
            </a:extrusionClr>
          </a:sp3d>
        </p:spPr>
      </p:pic>
      <p:sp>
        <p:nvSpPr>
          <p:cNvPr id="5" name="Rectangle 4"/>
          <p:cNvSpPr/>
          <p:nvPr/>
        </p:nvSpPr>
        <p:spPr>
          <a:xfrm>
            <a:off x="5334000" y="533400"/>
            <a:ext cx="3124200" cy="990600"/>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2400" dirty="0" smtClean="0">
                <a:solidFill>
                  <a:schemeClr val="bg1"/>
                </a:solidFill>
              </a:rPr>
              <a:t>Nuclear Fusion can also be found in the sun!!</a:t>
            </a:r>
            <a:endParaRPr lang="en-US" sz="2400" dirty="0">
              <a:solidFill>
                <a:schemeClr val="bg1"/>
              </a:solidFill>
            </a:endParaRPr>
          </a:p>
        </p:txBody>
      </p:sp>
      <p:pic>
        <p:nvPicPr>
          <p:cNvPr id="1026" name="Picture 2" descr="C:\Users\sterjenn15\AppData\Local\Microsoft\Windows\Temporary Internet Files\Content.IE5\RHCI26EW\MC900440405[1].png"/>
          <p:cNvPicPr>
            <a:picLocks noChangeAspect="1" noChangeArrowheads="1"/>
          </p:cNvPicPr>
          <p:nvPr/>
        </p:nvPicPr>
        <p:blipFill>
          <a:blip r:embed="rId4" cstate="print"/>
          <a:srcRect/>
          <a:stretch>
            <a:fillRect/>
          </a:stretch>
        </p:blipFill>
        <p:spPr bwMode="auto">
          <a:xfrm>
            <a:off x="7370763" y="1295400"/>
            <a:ext cx="1773237" cy="1773237"/>
          </a:xfrm>
          <a:prstGeom prst="rect">
            <a:avLst/>
          </a:prstGeom>
          <a:noFill/>
        </p:spPr>
      </p:pic>
      <p:pic>
        <p:nvPicPr>
          <p:cNvPr id="7" name="MS900074187[1].mid">
            <a:hlinkClick r:id="" action="ppaction://media"/>
          </p:cNvPr>
          <p:cNvPicPr>
            <a:picLocks noGrp="1" noRot="1" noChangeAspect="1"/>
          </p:cNvPicPr>
          <p:nvPr>
            <p:ph idx="1"/>
            <a:audioFile r:link="rId1"/>
          </p:nvPr>
        </p:nvPicPr>
        <p:blipFill>
          <a:blip r:embed="rId5" cstate="print"/>
          <a:stretch>
            <a:fillRect/>
          </a:stretch>
        </p:blipFill>
        <p:spPr>
          <a:xfrm>
            <a:off x="685800" y="1219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71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6"/>
</p:tagLst>
</file>

<file path=ppt/tags/tag10.xml><?xml version="1.0" encoding="utf-8"?>
<p:tagLst xmlns:a="http://schemas.openxmlformats.org/drawingml/2006/main" xmlns:r="http://schemas.openxmlformats.org/officeDocument/2006/relationships" xmlns:p="http://schemas.openxmlformats.org/presentationml/2006/main">
  <p:tag name="TIMING" val="|1.3"/>
</p:tagLst>
</file>

<file path=ppt/tags/tag11.xml><?xml version="1.0" encoding="utf-8"?>
<p:tagLst xmlns:a="http://schemas.openxmlformats.org/drawingml/2006/main" xmlns:r="http://schemas.openxmlformats.org/officeDocument/2006/relationships" xmlns:p="http://schemas.openxmlformats.org/presentationml/2006/main">
  <p:tag name="TIMING" val="|0.5"/>
</p:tagLst>
</file>

<file path=ppt/tags/tag12.xml><?xml version="1.0" encoding="utf-8"?>
<p:tagLst xmlns:a="http://schemas.openxmlformats.org/drawingml/2006/main" xmlns:r="http://schemas.openxmlformats.org/officeDocument/2006/relationships" xmlns:p="http://schemas.openxmlformats.org/presentationml/2006/main">
  <p:tag name="TIMING" val="|1.2|1.4"/>
</p:tagLst>
</file>

<file path=ppt/tags/tag13.xml><?xml version="1.0" encoding="utf-8"?>
<p:tagLst xmlns:a="http://schemas.openxmlformats.org/drawingml/2006/main" xmlns:r="http://schemas.openxmlformats.org/officeDocument/2006/relationships" xmlns:p="http://schemas.openxmlformats.org/presentationml/2006/main">
  <p:tag name="TIMING" val="|0.1|13.8"/>
</p:tagLst>
</file>

<file path=ppt/tags/tag2.xml><?xml version="1.0" encoding="utf-8"?>
<p:tagLst xmlns:a="http://schemas.openxmlformats.org/drawingml/2006/main" xmlns:r="http://schemas.openxmlformats.org/officeDocument/2006/relationships" xmlns:p="http://schemas.openxmlformats.org/presentationml/2006/main">
  <p:tag name="TIMING" val="|0.5|1.8|17.7|6.1|5.5|2.4"/>
</p:tagLst>
</file>

<file path=ppt/tags/tag3.xml><?xml version="1.0" encoding="utf-8"?>
<p:tagLst xmlns:a="http://schemas.openxmlformats.org/drawingml/2006/main" xmlns:r="http://schemas.openxmlformats.org/officeDocument/2006/relationships" xmlns:p="http://schemas.openxmlformats.org/presentationml/2006/main">
  <p:tag name="TIMING" val="|1.2|5.9|12.1|4.5|10"/>
</p:tagLst>
</file>

<file path=ppt/tags/tag4.xml><?xml version="1.0" encoding="utf-8"?>
<p:tagLst xmlns:a="http://schemas.openxmlformats.org/drawingml/2006/main" xmlns:r="http://schemas.openxmlformats.org/officeDocument/2006/relationships" xmlns:p="http://schemas.openxmlformats.org/presentationml/2006/main">
  <p:tag name="TIMING" val="|0.2|6.9|6.5|6.9|6.4"/>
</p:tagLst>
</file>

<file path=ppt/tags/tag5.xml><?xml version="1.0" encoding="utf-8"?>
<p:tagLst xmlns:a="http://schemas.openxmlformats.org/drawingml/2006/main" xmlns:r="http://schemas.openxmlformats.org/officeDocument/2006/relationships" xmlns:p="http://schemas.openxmlformats.org/presentationml/2006/main">
  <p:tag name="TIMING" val="|1.5"/>
</p:tagLst>
</file>

<file path=ppt/tags/tag6.xml><?xml version="1.0" encoding="utf-8"?>
<p:tagLst xmlns:a="http://schemas.openxmlformats.org/drawingml/2006/main" xmlns:r="http://schemas.openxmlformats.org/officeDocument/2006/relationships" xmlns:p="http://schemas.openxmlformats.org/presentationml/2006/main">
  <p:tag name="TIMING" val="|1.2"/>
</p:tagLst>
</file>

<file path=ppt/tags/tag7.xml><?xml version="1.0" encoding="utf-8"?>
<p:tagLst xmlns:a="http://schemas.openxmlformats.org/drawingml/2006/main" xmlns:r="http://schemas.openxmlformats.org/officeDocument/2006/relationships" xmlns:p="http://schemas.openxmlformats.org/presentationml/2006/main">
  <p:tag name="TIMING" val="|1.1|2.2"/>
</p:tagLst>
</file>

<file path=ppt/tags/tag8.xml><?xml version="1.0" encoding="utf-8"?>
<p:tagLst xmlns:a="http://schemas.openxmlformats.org/drawingml/2006/main" xmlns:r="http://schemas.openxmlformats.org/officeDocument/2006/relationships" xmlns:p="http://schemas.openxmlformats.org/presentationml/2006/main">
  <p:tag name="TIMING" val="|0.8|4.1|2.7|3.5"/>
</p:tagLst>
</file>

<file path=ppt/tags/tag9.xml><?xml version="1.0" encoding="utf-8"?>
<p:tagLst xmlns:a="http://schemas.openxmlformats.org/drawingml/2006/main" xmlns:r="http://schemas.openxmlformats.org/officeDocument/2006/relationships" xmlns:p="http://schemas.openxmlformats.org/presentationml/2006/main">
  <p:tag name="TIMING" val="|1.2|2.8|4.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302</TotalTime>
  <Words>624</Words>
  <Application>Microsoft Office PowerPoint</Application>
  <PresentationFormat>On-screen Show (4:3)</PresentationFormat>
  <Paragraphs>90</Paragraphs>
  <Slides>16</Slides>
  <Notes>0</Notes>
  <HiddenSlides>0</HiddenSlides>
  <MMClips>2</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Metro</vt:lpstr>
      <vt:lpstr>Nuclear Energy &amp; Atomic Bombs</vt:lpstr>
      <vt:lpstr>WELCOME!</vt:lpstr>
      <vt:lpstr>What is an Atomic Bomb?</vt:lpstr>
      <vt:lpstr>Atomic bombs become famous</vt:lpstr>
      <vt:lpstr>Atomic History Con’t.</vt:lpstr>
      <vt:lpstr>How are atomic bombs made? (Fusion)</vt:lpstr>
      <vt:lpstr>How are atomic bombs made? (Fission)</vt:lpstr>
      <vt:lpstr>Watch this fission movie!</vt:lpstr>
      <vt:lpstr>Fusion Movie!!        </vt:lpstr>
      <vt:lpstr>So why do I care?</vt:lpstr>
      <vt:lpstr>Are atomic bombs dangerous/illegal?</vt:lpstr>
      <vt:lpstr>What are they used for?</vt:lpstr>
      <vt:lpstr>Some info:</vt:lpstr>
      <vt:lpstr>Games!</vt:lpstr>
      <vt:lpstr>Learning Links:</vt:lpstr>
      <vt:lpstr>Slide 16</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38</cp:revision>
  <dcterms:created xsi:type="dcterms:W3CDTF">2011-02-08T14:15:14Z</dcterms:created>
  <dcterms:modified xsi:type="dcterms:W3CDTF">2011-02-23T14:46:38Z</dcterms:modified>
</cp:coreProperties>
</file>